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68" d="100"/>
          <a:sy n="6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58D9-3C70-427E-99BA-0DDA8A0D17F3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2D8B-54A9-47D7-AA44-6DFE1C42B4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вида № 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86800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«Спортивные загадки»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365104"/>
            <a:ext cx="457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Инструктор по физкультуре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Падерин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ячеслав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Валентинович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237312"/>
            <a:ext cx="196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Узловая, 2016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5544616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Ранним утром вдоль дороги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траве блестит роса,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дороге едут ноги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бегут два колеса.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загадки есть ответ –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мой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sp>
        <p:nvSpPr>
          <p:cNvPr id="24578" name="AutoShape 2" descr="https://ya-webdesign.com/images/vintage-bicycle-png-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mdou1\Desktop\vintage-bicycle-png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62363"/>
            <a:ext cx="5472608" cy="3370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4572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снегу две полосы,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Удивились две лисы.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Подошла одна поближе: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Здесь бежали чьи-то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23554" name="Picture 2" descr="https://lh4.googleusercontent.com/-5hzgd80MXZ4/TYp0_9paeEI/AAAAAAAADiY/1TS3HRScQjM/s1600/sport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55890"/>
            <a:ext cx="6624736" cy="485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51920" y="188640"/>
            <a:ext cx="489654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— «носитель» рюкзака,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туристическом походе,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Посидеть у костерка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любит на природе.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Хворост, прошлогодний лист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Бросит в свой костёр 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www.clipartmax.com/png/full/223-2238109_camping-royalty-free-illustration-child-camp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639444" cy="360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412776"/>
            <a:ext cx="590465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полозья, спинка, планки –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всё вместе это – ...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pdb/754739/138f445e-8801-4163-ba70-2433121a8d0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4354" y="404664"/>
            <a:ext cx="435288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692696"/>
            <a:ext cx="5809539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Ноги в них быстры и ловки.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То спортивные... </a:t>
            </a:r>
          </a:p>
        </p:txBody>
      </p:sp>
      <p:sp>
        <p:nvSpPr>
          <p:cNvPr id="27651" name="AutoShape 3" descr="https://pics.clipartpng.com/Colorful_Sneakers_PNG_Clipart-48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C:\Users\mdou1\Desktop\Colorful_Sneakers_PNG_Clipart-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4824536" cy="357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45720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пруду не видно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уток, ни гусей.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Берега из кафеля,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Звать его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/>
          </a:p>
        </p:txBody>
      </p:sp>
      <p:pic>
        <p:nvPicPr>
          <p:cNvPr id="29698" name="Picture 2" descr="http://thepawprint.org/wp-content/uploads/2016/01/16418998-Swimming-Pool-Stock-Vector-cartoon-1024x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4580971" cy="3189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692696"/>
            <a:ext cx="6984776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бывает баскетбольный,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Волейбольный и футбольный.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ним играют во дворе,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Интересно с ним в игре.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Скачет, скачет, скачет, скачет!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конечно, это...</a:t>
            </a:r>
          </a:p>
        </p:txBody>
      </p:sp>
      <p:pic>
        <p:nvPicPr>
          <p:cNvPr id="11267" name="Picture 3" descr="http://nachalo4ka.ru/wp-content/uploads/2014/08/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376264" cy="2376264"/>
          </a:xfrm>
          <a:prstGeom prst="rect">
            <a:avLst/>
          </a:prstGeom>
          <a:noFill/>
        </p:spPr>
      </p:pic>
      <p:pic>
        <p:nvPicPr>
          <p:cNvPr id="11269" name="Picture 5" descr="http://www.playcast.ru/uploads/2017/09/25/235102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08920"/>
            <a:ext cx="1656184" cy="1656184"/>
          </a:xfrm>
          <a:prstGeom prst="rect">
            <a:avLst/>
          </a:prstGeom>
          <a:noFill/>
        </p:spPr>
      </p:pic>
      <p:pic>
        <p:nvPicPr>
          <p:cNvPr id="11271" name="Picture 7" descr="https://i.pinimg.com/originals/af/43/4c/af434c08c7921674f8b02ea9caaca0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84984"/>
            <a:ext cx="1765722" cy="1765722"/>
          </a:xfrm>
          <a:prstGeom prst="rect">
            <a:avLst/>
          </a:prstGeom>
          <a:noFill/>
        </p:spPr>
      </p:pic>
      <p:sp>
        <p:nvSpPr>
          <p:cNvPr id="11273" name="AutoShape 9" descr="https://ya-webdesign.com/images/volleyball-ball-png-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5" name="AutoShape 11" descr="https://ya-webdesign.com/images/volleyball-ball-png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C:\Users\mdou1\Desktop\volleyball-ball-png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347592"/>
            <a:ext cx="2510408" cy="251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692696"/>
            <a:ext cx="5976664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Воздух режет ловко-ловко,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Палка справа, слева палка,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Ну а между них веревка.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длинная... </a:t>
            </a:r>
          </a:p>
        </p:txBody>
      </p:sp>
      <p:pic>
        <p:nvPicPr>
          <p:cNvPr id="14339" name="Picture 3" descr="https://2.bp.blogspot.com/-xsIi8BcXqq4/W-Wk-oZZ2pI/AAAAAAAABJI/vsUyooEssDkFuAL2_YhWoVqrhFVe4yG2QCLcBGAs/s1600/71297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534" y="3140968"/>
            <a:ext cx="5851202" cy="300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28058" y="466309"/>
            <a:ext cx="7590924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Победитель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спортсоревнованиях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Впереди все время только он.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Как звучит, скажите, гордое название?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Знают все, что это…</a:t>
            </a:r>
          </a:p>
        </p:txBody>
      </p:sp>
      <p:pic>
        <p:nvPicPr>
          <p:cNvPr id="15365" name="Picture 5" descr="http://radost5.my1.ru/new2/cartoon-winners-podium-259645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635896" cy="368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404664"/>
            <a:ext cx="7736541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Ноги и мышцы все время в движении -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не просто идет человек.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Такие вот быстрые передвижения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называем коротко — ... (бег)</a:t>
            </a:r>
          </a:p>
        </p:txBody>
      </p:sp>
      <p:sp>
        <p:nvSpPr>
          <p:cNvPr id="16387" name="AutoShape 3" descr="https://s2.thingpic.com/images/AZ/SHX1R4VcUYsv3GN4tzr1erw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C:\Users\mdou1\Desktop\SHX1R4VcUYsv3GN4tzr1erw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24944"/>
            <a:ext cx="4607257" cy="359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580112" y="188640"/>
            <a:ext cx="3251531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Мяч в кольце! </a:t>
            </a:r>
          </a:p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Команде гол!</a:t>
            </a: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играем в... </a:t>
            </a:r>
          </a:p>
        </p:txBody>
      </p:sp>
      <p:pic>
        <p:nvPicPr>
          <p:cNvPr id="17411" name="Picture 3" descr="http://shebunino.ru/images/sport_basketbal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467458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88640"/>
            <a:ext cx="7187289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По полю команды гоняют мяч,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Вратарь на воротах попался ловкач.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Никак не дает он забить мячом гол.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На поле играют мальчишки в... </a:t>
            </a:r>
          </a:p>
        </p:txBody>
      </p:sp>
      <p:pic>
        <p:nvPicPr>
          <p:cNvPr id="18437" name="Picture 5" descr="http://xn-----7kcablefcdl4h1avobfe.xn--p1ai/wp-content/uploads/2017/10/image1-2.jpeg"/>
          <p:cNvPicPr>
            <a:picLocks noChangeAspect="1" noChangeArrowheads="1"/>
          </p:cNvPicPr>
          <p:nvPr/>
        </p:nvPicPr>
        <p:blipFill>
          <a:blip r:embed="rId3" cstate="print"/>
          <a:srcRect t="29647" r="-3933"/>
          <a:stretch>
            <a:fillRect/>
          </a:stretch>
        </p:blipFill>
        <p:spPr bwMode="auto">
          <a:xfrm>
            <a:off x="2339752" y="2348880"/>
            <a:ext cx="6048672" cy="4101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4572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Спортсмены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ишь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пьедестале,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Вручают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оржественно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им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sp>
        <p:nvSpPr>
          <p:cNvPr id="26626" name="AutoShape 2" descr="https://ya-webdesign.com/images/gold-clipart-gold-silver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pngarts.com/files/3/Gold-Silver-And-Bronze-Medals-PNG-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C:\Users\mdou1\Desktop\medals-1622902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28120" cy="412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ng.pngtree.com/back_origin_pic/04/39/33/34789b50b49b16c02f5045fb0e208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572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 дворе с утра игра,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Разыгралась детвора.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Крики: «шайбу!», «мимо!», «бей!» —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Там идёт игра —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25604" name="Picture 4" descr="http://pngimg.com/uploads/hockey/hockey_PNG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2808312" cy="3245353"/>
          </a:xfrm>
          <a:prstGeom prst="rect">
            <a:avLst/>
          </a:prstGeom>
          <a:noFill/>
        </p:spPr>
      </p:pic>
      <p:pic>
        <p:nvPicPr>
          <p:cNvPr id="25606" name="Picture 6" descr="http://www.sjbarracuda.com/assets/img/SJB_DigitalCutout_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5759624" cy="395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213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mdou1</dc:creator>
  <cp:lastModifiedBy>mdou1</cp:lastModifiedBy>
  <cp:revision>11</cp:revision>
  <dcterms:created xsi:type="dcterms:W3CDTF">2019-04-02T12:48:46Z</dcterms:created>
  <dcterms:modified xsi:type="dcterms:W3CDTF">2019-04-02T14:33:55Z</dcterms:modified>
</cp:coreProperties>
</file>