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8" r:id="rId17"/>
    <p:sldId id="272" r:id="rId18"/>
    <p:sldId id="277" r:id="rId19"/>
    <p:sldId id="279" r:id="rId20"/>
    <p:sldId id="274" r:id="rId21"/>
    <p:sldId id="275" r:id="rId22"/>
    <p:sldId id="276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3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36C6C-861C-43A9-85EF-2C479419D477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25084A5-55E3-4719-84C3-E51647624100}">
      <dgm:prSet phldrT="[Текст]" custT="1"/>
      <dgm:spPr/>
      <dgm:t>
        <a:bodyPr/>
        <a:lstStyle/>
        <a:p>
          <a:r>
            <a:rPr lang="ru-RU" sz="2800" b="0" dirty="0" smtClean="0"/>
            <a:t>Контентные риски</a:t>
          </a:r>
          <a:endParaRPr lang="ru-RU" sz="2800" b="0" dirty="0"/>
        </a:p>
      </dgm:t>
    </dgm:pt>
    <dgm:pt modelId="{FB7C86DA-59BC-4416-8320-D568FE558FAF}" type="parTrans" cxnId="{F39042C6-56F1-4A59-871F-844C30156AA6}">
      <dgm:prSet/>
      <dgm:spPr/>
      <dgm:t>
        <a:bodyPr/>
        <a:lstStyle/>
        <a:p>
          <a:endParaRPr lang="ru-RU"/>
        </a:p>
      </dgm:t>
    </dgm:pt>
    <dgm:pt modelId="{FB8692FB-E49C-4065-9B7E-4A9C4C697D80}" type="sibTrans" cxnId="{F39042C6-56F1-4A59-871F-844C30156AA6}">
      <dgm:prSet/>
      <dgm:spPr/>
      <dgm:t>
        <a:bodyPr/>
        <a:lstStyle/>
        <a:p>
          <a:endParaRPr lang="ru-RU"/>
        </a:p>
      </dgm:t>
    </dgm:pt>
    <dgm:pt modelId="{4FE4DE12-E834-439E-9EDA-6C68A820327E}">
      <dgm:prSet phldrT="[Текст]" custT="1"/>
      <dgm:spPr/>
      <dgm:t>
        <a:bodyPr/>
        <a:lstStyle/>
        <a:p>
          <a:r>
            <a:rPr lang="ru-RU" sz="2000" b="0" dirty="0" smtClean="0"/>
            <a:t>Незаконный материал</a:t>
          </a:r>
          <a:endParaRPr lang="ru-RU" sz="2000" b="0" dirty="0"/>
        </a:p>
      </dgm:t>
    </dgm:pt>
    <dgm:pt modelId="{D13E7679-ABB6-4A15-B805-2D4FBC3C00CD}" type="parTrans" cxnId="{DE8BA98E-9E5F-4762-88E7-7EA2750AAFEE}">
      <dgm:prSet/>
      <dgm:spPr/>
      <dgm:t>
        <a:bodyPr/>
        <a:lstStyle/>
        <a:p>
          <a:endParaRPr lang="ru-RU"/>
        </a:p>
      </dgm:t>
    </dgm:pt>
    <dgm:pt modelId="{A8502187-EC57-4EC4-80DE-D7B0076D8975}" type="sibTrans" cxnId="{DE8BA98E-9E5F-4762-88E7-7EA2750AAFEE}">
      <dgm:prSet/>
      <dgm:spPr/>
      <dgm:t>
        <a:bodyPr/>
        <a:lstStyle/>
        <a:p>
          <a:endParaRPr lang="ru-RU"/>
        </a:p>
      </dgm:t>
    </dgm:pt>
    <dgm:pt modelId="{620E4BEA-C88D-4C42-9660-83EC51903161}">
      <dgm:prSet phldrT="[Текст]" custT="1"/>
      <dgm:spPr/>
      <dgm:t>
        <a:bodyPr/>
        <a:lstStyle/>
        <a:p>
          <a:r>
            <a:rPr lang="ru-RU" sz="2000" b="0" dirty="0" smtClean="0"/>
            <a:t>Неэтичный материал</a:t>
          </a:r>
        </a:p>
        <a:p>
          <a:endParaRPr lang="ru-RU" sz="2000" b="0" dirty="0"/>
        </a:p>
      </dgm:t>
    </dgm:pt>
    <dgm:pt modelId="{D1A58531-D22F-4E5B-A69F-CDF3712BD9AD}" type="parTrans" cxnId="{D8001C1F-A3BC-418A-A3D8-6B40B83DDE7D}">
      <dgm:prSet/>
      <dgm:spPr/>
      <dgm:t>
        <a:bodyPr/>
        <a:lstStyle/>
        <a:p>
          <a:endParaRPr lang="ru-RU"/>
        </a:p>
      </dgm:t>
    </dgm:pt>
    <dgm:pt modelId="{36AF7B72-288A-4F49-A747-4265A176A10F}" type="sibTrans" cxnId="{D8001C1F-A3BC-418A-A3D8-6B40B83DDE7D}">
      <dgm:prSet/>
      <dgm:spPr/>
      <dgm:t>
        <a:bodyPr/>
        <a:lstStyle/>
        <a:p>
          <a:endParaRPr lang="ru-RU"/>
        </a:p>
      </dgm:t>
    </dgm:pt>
    <dgm:pt modelId="{107463D8-0419-4CF3-9E61-21957B39217D}">
      <dgm:prSet phldrT="[Текст]" custT="1"/>
      <dgm:spPr/>
      <dgm:t>
        <a:bodyPr/>
        <a:lstStyle/>
        <a:p>
          <a:r>
            <a:rPr lang="ru-RU" sz="2800" b="0" dirty="0" smtClean="0"/>
            <a:t>Коммуникационные риски </a:t>
          </a:r>
          <a:endParaRPr lang="ru-RU" sz="2800" b="0" dirty="0"/>
        </a:p>
      </dgm:t>
    </dgm:pt>
    <dgm:pt modelId="{3B1A417E-2674-4551-843A-F21886C672E4}" type="parTrans" cxnId="{5645743C-5335-4544-9927-7E1B075B0F10}">
      <dgm:prSet/>
      <dgm:spPr/>
      <dgm:t>
        <a:bodyPr/>
        <a:lstStyle/>
        <a:p>
          <a:endParaRPr lang="ru-RU"/>
        </a:p>
      </dgm:t>
    </dgm:pt>
    <dgm:pt modelId="{9AE8BB05-37E2-4ACD-959E-ACB96011F64A}" type="sibTrans" cxnId="{5645743C-5335-4544-9927-7E1B075B0F10}">
      <dgm:prSet/>
      <dgm:spPr/>
      <dgm:t>
        <a:bodyPr/>
        <a:lstStyle/>
        <a:p>
          <a:endParaRPr lang="ru-RU"/>
        </a:p>
      </dgm:t>
    </dgm:pt>
    <dgm:pt modelId="{4DFFAA6C-2937-40F1-8D00-7972502A6135}">
      <dgm:prSet phldrT="[Текст]" custT="1"/>
      <dgm:spPr/>
      <dgm:t>
        <a:bodyPr/>
        <a:lstStyle/>
        <a:p>
          <a:r>
            <a:rPr lang="ru-RU" sz="2000" b="0" smtClean="0"/>
            <a:t>Незаконный контакт: домогательство, груминг</a:t>
          </a:r>
          <a:endParaRPr lang="ru-RU" sz="2000" b="0" dirty="0" smtClean="0"/>
        </a:p>
      </dgm:t>
    </dgm:pt>
    <dgm:pt modelId="{755C181C-B6C9-4767-BC7D-295BD5341BB6}" type="parTrans" cxnId="{97929C59-22D1-4233-A5E0-D8E5BD750CFB}">
      <dgm:prSet/>
      <dgm:spPr/>
      <dgm:t>
        <a:bodyPr/>
        <a:lstStyle/>
        <a:p>
          <a:endParaRPr lang="ru-RU"/>
        </a:p>
      </dgm:t>
    </dgm:pt>
    <dgm:pt modelId="{07146A3F-DA06-452C-B5D1-A9E69F485488}" type="sibTrans" cxnId="{97929C59-22D1-4233-A5E0-D8E5BD750CFB}">
      <dgm:prSet/>
      <dgm:spPr/>
      <dgm:t>
        <a:bodyPr/>
        <a:lstStyle/>
        <a:p>
          <a:endParaRPr lang="ru-RU"/>
        </a:p>
      </dgm:t>
    </dgm:pt>
    <dgm:pt modelId="{354598F4-DA39-4161-9AAC-5067808AC9C3}">
      <dgm:prSet phldrT="[Текст]" custT="1"/>
      <dgm:spPr/>
      <dgm:t>
        <a:bodyPr/>
        <a:lstStyle/>
        <a:p>
          <a:r>
            <a:rPr lang="ru-RU" sz="2800" b="0" dirty="0" smtClean="0"/>
            <a:t>Электронные риски </a:t>
          </a:r>
        </a:p>
      </dgm:t>
    </dgm:pt>
    <dgm:pt modelId="{E0B394DD-AE6E-478A-8CD7-8B7E59611A8F}" type="parTrans" cxnId="{2BDE47C7-F396-4122-869B-5D488FF217B1}">
      <dgm:prSet/>
      <dgm:spPr/>
      <dgm:t>
        <a:bodyPr/>
        <a:lstStyle/>
        <a:p>
          <a:endParaRPr lang="ru-RU"/>
        </a:p>
      </dgm:t>
    </dgm:pt>
    <dgm:pt modelId="{7F4FF0A6-34EF-4F03-89E0-8D6789987AFB}" type="sibTrans" cxnId="{2BDE47C7-F396-4122-869B-5D488FF217B1}">
      <dgm:prSet/>
      <dgm:spPr/>
      <dgm:t>
        <a:bodyPr/>
        <a:lstStyle/>
        <a:p>
          <a:endParaRPr lang="ru-RU"/>
        </a:p>
      </dgm:t>
    </dgm:pt>
    <dgm:pt modelId="{9FCDEC02-610D-47FB-83A2-F8618AC0754A}">
      <dgm:prSet phldrT="[Текст]" custT="1"/>
      <dgm:spPr/>
      <dgm:t>
        <a:bodyPr/>
        <a:lstStyle/>
        <a:p>
          <a:r>
            <a:rPr lang="ru-RU" sz="2800" b="0" dirty="0" smtClean="0"/>
            <a:t>Потребительские риски</a:t>
          </a:r>
        </a:p>
      </dgm:t>
    </dgm:pt>
    <dgm:pt modelId="{93607377-3676-42C2-8661-358492368D8E}" type="parTrans" cxnId="{BA5559BF-65C1-4D85-BDB6-69DE44FC7C45}">
      <dgm:prSet/>
      <dgm:spPr/>
      <dgm:t>
        <a:bodyPr/>
        <a:lstStyle/>
        <a:p>
          <a:endParaRPr lang="ru-RU"/>
        </a:p>
      </dgm:t>
    </dgm:pt>
    <dgm:pt modelId="{F6691FB2-2E1D-4B3F-9474-E0BFE0139952}" type="sibTrans" cxnId="{BA5559BF-65C1-4D85-BDB6-69DE44FC7C45}">
      <dgm:prSet/>
      <dgm:spPr/>
      <dgm:t>
        <a:bodyPr/>
        <a:lstStyle/>
        <a:p>
          <a:endParaRPr lang="ru-RU"/>
        </a:p>
      </dgm:t>
    </dgm:pt>
    <dgm:pt modelId="{5E71CF6E-B42B-43BF-9024-0046F2053FBA}">
      <dgm:prSet phldrT="[Текст]" custT="1"/>
      <dgm:spPr/>
      <dgm:t>
        <a:bodyPr/>
        <a:lstStyle/>
        <a:p>
          <a:r>
            <a:rPr lang="ru-RU" sz="2000" b="0" dirty="0" smtClean="0"/>
            <a:t>Вирусы</a:t>
          </a:r>
        </a:p>
      </dgm:t>
    </dgm:pt>
    <dgm:pt modelId="{755098AA-5EF6-4135-98A2-1F0BD4030911}" type="parTrans" cxnId="{00569E08-EB9B-426A-A143-F6E7C0046011}">
      <dgm:prSet/>
      <dgm:spPr/>
      <dgm:t>
        <a:bodyPr/>
        <a:lstStyle/>
        <a:p>
          <a:endParaRPr lang="ru-RU"/>
        </a:p>
      </dgm:t>
    </dgm:pt>
    <dgm:pt modelId="{C689AFDB-16A6-412C-963E-DCB23A1300CD}" type="sibTrans" cxnId="{00569E08-EB9B-426A-A143-F6E7C0046011}">
      <dgm:prSet/>
      <dgm:spPr/>
      <dgm:t>
        <a:bodyPr/>
        <a:lstStyle/>
        <a:p>
          <a:endParaRPr lang="ru-RU"/>
        </a:p>
      </dgm:t>
    </dgm:pt>
    <dgm:pt modelId="{448373EC-9648-4D34-81E3-A152ABF00FFB}">
      <dgm:prSet phldrT="[Текст]" custT="1"/>
      <dgm:spPr/>
      <dgm:t>
        <a:bodyPr/>
        <a:lstStyle/>
        <a:p>
          <a:r>
            <a:rPr lang="ru-RU" sz="2000" b="0" dirty="0" err="1" smtClean="0"/>
            <a:t>Кибер</a:t>
          </a:r>
          <a:r>
            <a:rPr lang="ru-RU" sz="2000" b="0" dirty="0" smtClean="0"/>
            <a:t>-мошенничество </a:t>
          </a:r>
        </a:p>
      </dgm:t>
    </dgm:pt>
    <dgm:pt modelId="{BB76D078-4D5E-4D70-A05C-9686946F197F}" type="parTrans" cxnId="{92453CF3-31A1-46EA-B15B-DB90DE6FAAA2}">
      <dgm:prSet/>
      <dgm:spPr/>
      <dgm:t>
        <a:bodyPr/>
        <a:lstStyle/>
        <a:p>
          <a:endParaRPr lang="ru-RU"/>
        </a:p>
      </dgm:t>
    </dgm:pt>
    <dgm:pt modelId="{70564CC4-F993-4CB7-A066-7417BC7FB919}" type="sibTrans" cxnId="{92453CF3-31A1-46EA-B15B-DB90DE6FAAA2}">
      <dgm:prSet/>
      <dgm:spPr/>
      <dgm:t>
        <a:bodyPr/>
        <a:lstStyle/>
        <a:p>
          <a:endParaRPr lang="ru-RU"/>
        </a:p>
      </dgm:t>
    </dgm:pt>
    <dgm:pt modelId="{24A01F73-7380-43DF-A6D9-F22D0F72134B}">
      <dgm:prSet phldrT="[Текст]" custT="1"/>
      <dgm:spPr/>
      <dgm:t>
        <a:bodyPr/>
        <a:lstStyle/>
        <a:p>
          <a:r>
            <a:rPr lang="ru-RU" sz="2000" b="0" dirty="0" smtClean="0"/>
            <a:t>Киберпреследование </a:t>
          </a:r>
        </a:p>
      </dgm:t>
    </dgm:pt>
    <dgm:pt modelId="{F579E386-DE58-45FF-A728-ED577128EC90}" type="parTrans" cxnId="{24C8BF9A-A789-49C5-B233-8A4F51CB3B0E}">
      <dgm:prSet/>
      <dgm:spPr/>
      <dgm:t>
        <a:bodyPr/>
        <a:lstStyle/>
        <a:p>
          <a:endParaRPr lang="ru-RU"/>
        </a:p>
      </dgm:t>
    </dgm:pt>
    <dgm:pt modelId="{7AF7CB0C-FF11-41E4-8E07-2C2D68A9C531}" type="sibTrans" cxnId="{24C8BF9A-A789-49C5-B233-8A4F51CB3B0E}">
      <dgm:prSet/>
      <dgm:spPr/>
      <dgm:t>
        <a:bodyPr/>
        <a:lstStyle/>
        <a:p>
          <a:endParaRPr lang="ru-RU"/>
        </a:p>
      </dgm:t>
    </dgm:pt>
    <dgm:pt modelId="{C57AA199-8E81-43E5-ABBC-B2F951F0386A}">
      <dgm:prSet phldrT="[Текст]" custT="1"/>
      <dgm:spPr/>
      <dgm:t>
        <a:bodyPr/>
        <a:lstStyle/>
        <a:p>
          <a:endParaRPr lang="ru-RU" sz="2000" b="0" dirty="0"/>
        </a:p>
      </dgm:t>
    </dgm:pt>
    <dgm:pt modelId="{52E75608-2619-49FE-8000-A1D4E002D34D}" type="parTrans" cxnId="{9149E8D2-D1FD-4829-A3B5-121B85CC98BD}">
      <dgm:prSet/>
      <dgm:spPr/>
      <dgm:t>
        <a:bodyPr/>
        <a:lstStyle/>
        <a:p>
          <a:endParaRPr lang="ru-RU"/>
        </a:p>
      </dgm:t>
    </dgm:pt>
    <dgm:pt modelId="{F8B2EF85-4F40-45A2-BFAD-4082C0406B29}" type="sibTrans" cxnId="{9149E8D2-D1FD-4829-A3B5-121B85CC98BD}">
      <dgm:prSet/>
      <dgm:spPr/>
      <dgm:t>
        <a:bodyPr/>
        <a:lstStyle/>
        <a:p>
          <a:endParaRPr lang="ru-RU"/>
        </a:p>
      </dgm:t>
    </dgm:pt>
    <dgm:pt modelId="{76E6B312-2706-4CDF-B58C-ADA580DCB54A}">
      <dgm:prSet phldrT="[Текст]" custT="1"/>
      <dgm:spPr/>
      <dgm:t>
        <a:bodyPr/>
        <a:lstStyle/>
        <a:p>
          <a:r>
            <a:rPr lang="ru-RU" sz="2000" b="0" dirty="0" smtClean="0"/>
            <a:t>Мошенничество </a:t>
          </a:r>
          <a:endParaRPr lang="ru-RU" dirty="0" smtClean="0"/>
        </a:p>
      </dgm:t>
    </dgm:pt>
    <dgm:pt modelId="{10676B70-A765-4E54-807E-0C8FA8EDCF89}" type="parTrans" cxnId="{EBDF3F6C-36A4-4DAD-AD0A-DC43DEDAFCCE}">
      <dgm:prSet/>
      <dgm:spPr/>
      <dgm:t>
        <a:bodyPr/>
        <a:lstStyle/>
        <a:p>
          <a:endParaRPr lang="ru-RU"/>
        </a:p>
      </dgm:t>
    </dgm:pt>
    <dgm:pt modelId="{C2666397-22C3-412A-82A5-4D864E45DD78}" type="sibTrans" cxnId="{EBDF3F6C-36A4-4DAD-AD0A-DC43DEDAFCCE}">
      <dgm:prSet/>
      <dgm:spPr/>
      <dgm:t>
        <a:bodyPr/>
        <a:lstStyle/>
        <a:p>
          <a:endParaRPr lang="ru-RU"/>
        </a:p>
      </dgm:t>
    </dgm:pt>
    <dgm:pt modelId="{0138AC2B-F7EE-4ABD-965B-72416852C585}" type="pres">
      <dgm:prSet presAssocID="{30C36C6C-861C-43A9-85EF-2C479419D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94D35-B5BC-4BB8-B9A7-04F6E64DDF1A}" type="pres">
      <dgm:prSet presAssocID="{525084A5-55E3-4719-84C3-E51647624100}" presName="linNode" presStyleCnt="0"/>
      <dgm:spPr/>
      <dgm:t>
        <a:bodyPr/>
        <a:lstStyle/>
        <a:p>
          <a:endParaRPr lang="ru-RU"/>
        </a:p>
      </dgm:t>
    </dgm:pt>
    <dgm:pt modelId="{FD58075C-C936-4AE3-8983-B8B429DA2309}" type="pres">
      <dgm:prSet presAssocID="{525084A5-55E3-4719-84C3-E5164762410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C1A6-05F3-4162-BD2B-3041A902D24B}" type="pres">
      <dgm:prSet presAssocID="{525084A5-55E3-4719-84C3-E5164762410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03D3-B229-4A28-A5B5-715F31072674}" type="pres">
      <dgm:prSet presAssocID="{FB8692FB-E49C-4065-9B7E-4A9C4C697D80}" presName="sp" presStyleCnt="0"/>
      <dgm:spPr/>
      <dgm:t>
        <a:bodyPr/>
        <a:lstStyle/>
        <a:p>
          <a:endParaRPr lang="ru-RU"/>
        </a:p>
      </dgm:t>
    </dgm:pt>
    <dgm:pt modelId="{F67FC869-3048-4AAC-8D52-463DF002E7B3}" type="pres">
      <dgm:prSet presAssocID="{107463D8-0419-4CF3-9E61-21957B39217D}" presName="linNode" presStyleCnt="0"/>
      <dgm:spPr/>
      <dgm:t>
        <a:bodyPr/>
        <a:lstStyle/>
        <a:p>
          <a:endParaRPr lang="ru-RU"/>
        </a:p>
      </dgm:t>
    </dgm:pt>
    <dgm:pt modelId="{3621CE86-E7CB-4CC9-A91A-E1FC5F0563B0}" type="pres">
      <dgm:prSet presAssocID="{107463D8-0419-4CF3-9E61-21957B39217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D154D-2740-4F12-BC16-512CFAB939DF}" type="pres">
      <dgm:prSet presAssocID="{107463D8-0419-4CF3-9E61-21957B39217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ED2FF-DB66-430F-973C-A55EBBD8FCCF}" type="pres">
      <dgm:prSet presAssocID="{9AE8BB05-37E2-4ACD-959E-ACB96011F64A}" presName="sp" presStyleCnt="0"/>
      <dgm:spPr/>
      <dgm:t>
        <a:bodyPr/>
        <a:lstStyle/>
        <a:p>
          <a:endParaRPr lang="ru-RU"/>
        </a:p>
      </dgm:t>
    </dgm:pt>
    <dgm:pt modelId="{E004A8FD-DBC4-430B-BA53-5F1D7D4D1C92}" type="pres">
      <dgm:prSet presAssocID="{354598F4-DA39-4161-9AAC-5067808AC9C3}" presName="linNode" presStyleCnt="0"/>
      <dgm:spPr/>
      <dgm:t>
        <a:bodyPr/>
        <a:lstStyle/>
        <a:p>
          <a:endParaRPr lang="ru-RU"/>
        </a:p>
      </dgm:t>
    </dgm:pt>
    <dgm:pt modelId="{D3F7D5F2-F2A0-4FC6-A01F-53C4D4EFEA08}" type="pres">
      <dgm:prSet presAssocID="{354598F4-DA39-4161-9AAC-5067808AC9C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4017-A54D-450B-85D5-D27F38746222}" type="pres">
      <dgm:prSet presAssocID="{354598F4-DA39-4161-9AAC-5067808AC9C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927B-4D05-49DC-B9C0-2E17236168B5}" type="pres">
      <dgm:prSet presAssocID="{7F4FF0A6-34EF-4F03-89E0-8D6789987AFB}" presName="sp" presStyleCnt="0"/>
      <dgm:spPr/>
      <dgm:t>
        <a:bodyPr/>
        <a:lstStyle/>
        <a:p>
          <a:endParaRPr lang="ru-RU"/>
        </a:p>
      </dgm:t>
    </dgm:pt>
    <dgm:pt modelId="{07B23343-39CA-4347-AFDF-9C10F7E59E50}" type="pres">
      <dgm:prSet presAssocID="{9FCDEC02-610D-47FB-83A2-F8618AC0754A}" presName="linNode" presStyleCnt="0"/>
      <dgm:spPr/>
      <dgm:t>
        <a:bodyPr/>
        <a:lstStyle/>
        <a:p>
          <a:endParaRPr lang="ru-RU"/>
        </a:p>
      </dgm:t>
    </dgm:pt>
    <dgm:pt modelId="{12BDC239-00EE-4BC5-8F28-ACA8912A114A}" type="pres">
      <dgm:prSet presAssocID="{9FCDEC02-610D-47FB-83A2-F8618AC0754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48747-2A2C-41F5-A5EE-1926662563E2}" type="pres">
      <dgm:prSet presAssocID="{9FCDEC02-610D-47FB-83A2-F8618AC0754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29C59-22D1-4233-A5E0-D8E5BD750CFB}" srcId="{107463D8-0419-4CF3-9E61-21957B39217D}" destId="{4DFFAA6C-2937-40F1-8D00-7972502A6135}" srcOrd="0" destOrd="0" parTransId="{755C181C-B6C9-4767-BC7D-295BD5341BB6}" sibTransId="{07146A3F-DA06-452C-B5D1-A9E69F485488}"/>
    <dgm:cxn modelId="{79CAB4FA-B9C2-425D-898E-5F6604D18E2C}" type="presOf" srcId="{76E6B312-2706-4CDF-B58C-ADA580DCB54A}" destId="{29F48747-2A2C-41F5-A5EE-1926662563E2}" srcOrd="0" destOrd="0" presId="urn:microsoft.com/office/officeart/2005/8/layout/vList5"/>
    <dgm:cxn modelId="{00569E08-EB9B-426A-A143-F6E7C0046011}" srcId="{354598F4-DA39-4161-9AAC-5067808AC9C3}" destId="{5E71CF6E-B42B-43BF-9024-0046F2053FBA}" srcOrd="0" destOrd="0" parTransId="{755098AA-5EF6-4135-98A2-1F0BD4030911}" sibTransId="{C689AFDB-16A6-412C-963E-DCB23A1300CD}"/>
    <dgm:cxn modelId="{4CD90403-AE4B-432C-86F0-8B01EB9373F7}" type="presOf" srcId="{448373EC-9648-4D34-81E3-A152ABF00FFB}" destId="{EA7B4017-A54D-450B-85D5-D27F38746222}" srcOrd="0" destOrd="1" presId="urn:microsoft.com/office/officeart/2005/8/layout/vList5"/>
    <dgm:cxn modelId="{E14FC26E-655C-4728-A979-5F553CE42CE4}" type="presOf" srcId="{4FE4DE12-E834-439E-9EDA-6C68A820327E}" destId="{173FC1A6-05F3-4162-BD2B-3041A902D24B}" srcOrd="0" destOrd="1" presId="urn:microsoft.com/office/officeart/2005/8/layout/vList5"/>
    <dgm:cxn modelId="{17811185-3330-48AD-A826-F0E3B53FDC21}" type="presOf" srcId="{354598F4-DA39-4161-9AAC-5067808AC9C3}" destId="{D3F7D5F2-F2A0-4FC6-A01F-53C4D4EFEA08}" srcOrd="0" destOrd="0" presId="urn:microsoft.com/office/officeart/2005/8/layout/vList5"/>
    <dgm:cxn modelId="{BA5559BF-65C1-4D85-BDB6-69DE44FC7C45}" srcId="{30C36C6C-861C-43A9-85EF-2C479419D477}" destId="{9FCDEC02-610D-47FB-83A2-F8618AC0754A}" srcOrd="3" destOrd="0" parTransId="{93607377-3676-42C2-8661-358492368D8E}" sibTransId="{F6691FB2-2E1D-4B3F-9474-E0BFE0139952}"/>
    <dgm:cxn modelId="{E2744496-C339-49D1-9E19-A51D9397B6B1}" type="presOf" srcId="{30C36C6C-861C-43A9-85EF-2C479419D477}" destId="{0138AC2B-F7EE-4ABD-965B-72416852C585}" srcOrd="0" destOrd="0" presId="urn:microsoft.com/office/officeart/2005/8/layout/vList5"/>
    <dgm:cxn modelId="{DE8BA98E-9E5F-4762-88E7-7EA2750AAFEE}" srcId="{525084A5-55E3-4719-84C3-E51647624100}" destId="{4FE4DE12-E834-439E-9EDA-6C68A820327E}" srcOrd="1" destOrd="0" parTransId="{D13E7679-ABB6-4A15-B805-2D4FBC3C00CD}" sibTransId="{A8502187-EC57-4EC4-80DE-D7B0076D8975}"/>
    <dgm:cxn modelId="{F39042C6-56F1-4A59-871F-844C30156AA6}" srcId="{30C36C6C-861C-43A9-85EF-2C479419D477}" destId="{525084A5-55E3-4719-84C3-E51647624100}" srcOrd="0" destOrd="0" parTransId="{FB7C86DA-59BC-4416-8320-D568FE558FAF}" sibTransId="{FB8692FB-E49C-4065-9B7E-4A9C4C697D80}"/>
    <dgm:cxn modelId="{4CAEDF05-779E-45A6-A076-08D6739EFB2A}" type="presOf" srcId="{C57AA199-8E81-43E5-ABBC-B2F951F0386A}" destId="{173FC1A6-05F3-4162-BD2B-3041A902D24B}" srcOrd="0" destOrd="0" presId="urn:microsoft.com/office/officeart/2005/8/layout/vList5"/>
    <dgm:cxn modelId="{9149E8D2-D1FD-4829-A3B5-121B85CC98BD}" srcId="{525084A5-55E3-4719-84C3-E51647624100}" destId="{C57AA199-8E81-43E5-ABBC-B2F951F0386A}" srcOrd="0" destOrd="0" parTransId="{52E75608-2619-49FE-8000-A1D4E002D34D}" sibTransId="{F8B2EF85-4F40-45A2-BFAD-4082C0406B29}"/>
    <dgm:cxn modelId="{4B9C2B72-6774-4CF8-83E3-9FE4E4EBA6E3}" type="presOf" srcId="{620E4BEA-C88D-4C42-9660-83EC51903161}" destId="{173FC1A6-05F3-4162-BD2B-3041A902D24B}" srcOrd="0" destOrd="2" presId="urn:microsoft.com/office/officeart/2005/8/layout/vList5"/>
    <dgm:cxn modelId="{2BDE47C7-F396-4122-869B-5D488FF217B1}" srcId="{30C36C6C-861C-43A9-85EF-2C479419D477}" destId="{354598F4-DA39-4161-9AAC-5067808AC9C3}" srcOrd="2" destOrd="0" parTransId="{E0B394DD-AE6E-478A-8CD7-8B7E59611A8F}" sibTransId="{7F4FF0A6-34EF-4F03-89E0-8D6789987AFB}"/>
    <dgm:cxn modelId="{24C8BF9A-A789-49C5-B233-8A4F51CB3B0E}" srcId="{107463D8-0419-4CF3-9E61-21957B39217D}" destId="{24A01F73-7380-43DF-A6D9-F22D0F72134B}" srcOrd="1" destOrd="0" parTransId="{F579E386-DE58-45FF-A728-ED577128EC90}" sibTransId="{7AF7CB0C-FF11-41E4-8E07-2C2D68A9C531}"/>
    <dgm:cxn modelId="{EE90639D-E1F9-43A6-9199-377C7D7E5C98}" type="presOf" srcId="{107463D8-0419-4CF3-9E61-21957B39217D}" destId="{3621CE86-E7CB-4CC9-A91A-E1FC5F0563B0}" srcOrd="0" destOrd="0" presId="urn:microsoft.com/office/officeart/2005/8/layout/vList5"/>
    <dgm:cxn modelId="{E23C1122-251A-4413-A7B9-9A2DF3B94A1D}" type="presOf" srcId="{9FCDEC02-610D-47FB-83A2-F8618AC0754A}" destId="{12BDC239-00EE-4BC5-8F28-ACA8912A114A}" srcOrd="0" destOrd="0" presId="urn:microsoft.com/office/officeart/2005/8/layout/vList5"/>
    <dgm:cxn modelId="{5645743C-5335-4544-9927-7E1B075B0F10}" srcId="{30C36C6C-861C-43A9-85EF-2C479419D477}" destId="{107463D8-0419-4CF3-9E61-21957B39217D}" srcOrd="1" destOrd="0" parTransId="{3B1A417E-2674-4551-843A-F21886C672E4}" sibTransId="{9AE8BB05-37E2-4ACD-959E-ACB96011F64A}"/>
    <dgm:cxn modelId="{17E293D9-6A47-449F-A973-394395F76C3F}" type="presOf" srcId="{24A01F73-7380-43DF-A6D9-F22D0F72134B}" destId="{39CD154D-2740-4F12-BC16-512CFAB939DF}" srcOrd="0" destOrd="1" presId="urn:microsoft.com/office/officeart/2005/8/layout/vList5"/>
    <dgm:cxn modelId="{19E9FF5A-D954-4F58-A26A-D0704A69D702}" type="presOf" srcId="{4DFFAA6C-2937-40F1-8D00-7972502A6135}" destId="{39CD154D-2740-4F12-BC16-512CFAB939DF}" srcOrd="0" destOrd="0" presId="urn:microsoft.com/office/officeart/2005/8/layout/vList5"/>
    <dgm:cxn modelId="{87BB7B81-906C-4122-8314-14F921959A26}" type="presOf" srcId="{5E71CF6E-B42B-43BF-9024-0046F2053FBA}" destId="{EA7B4017-A54D-450B-85D5-D27F38746222}" srcOrd="0" destOrd="0" presId="urn:microsoft.com/office/officeart/2005/8/layout/vList5"/>
    <dgm:cxn modelId="{D8001C1F-A3BC-418A-A3D8-6B40B83DDE7D}" srcId="{525084A5-55E3-4719-84C3-E51647624100}" destId="{620E4BEA-C88D-4C42-9660-83EC51903161}" srcOrd="2" destOrd="0" parTransId="{D1A58531-D22F-4E5B-A69F-CDF3712BD9AD}" sibTransId="{36AF7B72-288A-4F49-A747-4265A176A10F}"/>
    <dgm:cxn modelId="{EBDF3F6C-36A4-4DAD-AD0A-DC43DEDAFCCE}" srcId="{9FCDEC02-610D-47FB-83A2-F8618AC0754A}" destId="{76E6B312-2706-4CDF-B58C-ADA580DCB54A}" srcOrd="0" destOrd="0" parTransId="{10676B70-A765-4E54-807E-0C8FA8EDCF89}" sibTransId="{C2666397-22C3-412A-82A5-4D864E45DD78}"/>
    <dgm:cxn modelId="{92453CF3-31A1-46EA-B15B-DB90DE6FAAA2}" srcId="{354598F4-DA39-4161-9AAC-5067808AC9C3}" destId="{448373EC-9648-4D34-81E3-A152ABF00FFB}" srcOrd="1" destOrd="0" parTransId="{BB76D078-4D5E-4D70-A05C-9686946F197F}" sibTransId="{70564CC4-F993-4CB7-A066-7417BC7FB919}"/>
    <dgm:cxn modelId="{394F420E-B777-48B5-976D-6439B789BDED}" type="presOf" srcId="{525084A5-55E3-4719-84C3-E51647624100}" destId="{FD58075C-C936-4AE3-8983-B8B429DA2309}" srcOrd="0" destOrd="0" presId="urn:microsoft.com/office/officeart/2005/8/layout/vList5"/>
    <dgm:cxn modelId="{F314782E-CE33-48CE-BD8A-4338DE400BB6}" type="presParOf" srcId="{0138AC2B-F7EE-4ABD-965B-72416852C585}" destId="{6CB94D35-B5BC-4BB8-B9A7-04F6E64DDF1A}" srcOrd="0" destOrd="0" presId="urn:microsoft.com/office/officeart/2005/8/layout/vList5"/>
    <dgm:cxn modelId="{77640D6A-8D61-45AB-8A58-E65C980DB66A}" type="presParOf" srcId="{6CB94D35-B5BC-4BB8-B9A7-04F6E64DDF1A}" destId="{FD58075C-C936-4AE3-8983-B8B429DA2309}" srcOrd="0" destOrd="0" presId="urn:microsoft.com/office/officeart/2005/8/layout/vList5"/>
    <dgm:cxn modelId="{A511B8AE-EB6E-48F1-874E-242395DDEB54}" type="presParOf" srcId="{6CB94D35-B5BC-4BB8-B9A7-04F6E64DDF1A}" destId="{173FC1A6-05F3-4162-BD2B-3041A902D24B}" srcOrd="1" destOrd="0" presId="urn:microsoft.com/office/officeart/2005/8/layout/vList5"/>
    <dgm:cxn modelId="{C2FE2EC2-D5BF-4880-A64A-58E4C4C5BC0E}" type="presParOf" srcId="{0138AC2B-F7EE-4ABD-965B-72416852C585}" destId="{B0C303D3-B229-4A28-A5B5-715F31072674}" srcOrd="1" destOrd="0" presId="urn:microsoft.com/office/officeart/2005/8/layout/vList5"/>
    <dgm:cxn modelId="{0B804195-E23A-461A-B357-5B16E46E0AE6}" type="presParOf" srcId="{0138AC2B-F7EE-4ABD-965B-72416852C585}" destId="{F67FC869-3048-4AAC-8D52-463DF002E7B3}" srcOrd="2" destOrd="0" presId="urn:microsoft.com/office/officeart/2005/8/layout/vList5"/>
    <dgm:cxn modelId="{889E1A07-7EA0-43DA-87E8-07E9DA186040}" type="presParOf" srcId="{F67FC869-3048-4AAC-8D52-463DF002E7B3}" destId="{3621CE86-E7CB-4CC9-A91A-E1FC5F0563B0}" srcOrd="0" destOrd="0" presId="urn:microsoft.com/office/officeart/2005/8/layout/vList5"/>
    <dgm:cxn modelId="{3D755FA8-D22D-43C6-9A4E-8C71098E07D6}" type="presParOf" srcId="{F67FC869-3048-4AAC-8D52-463DF002E7B3}" destId="{39CD154D-2740-4F12-BC16-512CFAB939DF}" srcOrd="1" destOrd="0" presId="urn:microsoft.com/office/officeart/2005/8/layout/vList5"/>
    <dgm:cxn modelId="{F62BED67-2DE0-4FC9-8660-D8F7F2AF7716}" type="presParOf" srcId="{0138AC2B-F7EE-4ABD-965B-72416852C585}" destId="{699ED2FF-DB66-430F-973C-A55EBBD8FCCF}" srcOrd="3" destOrd="0" presId="urn:microsoft.com/office/officeart/2005/8/layout/vList5"/>
    <dgm:cxn modelId="{14CD1D1B-8416-47D5-A349-D95F1D1F06BE}" type="presParOf" srcId="{0138AC2B-F7EE-4ABD-965B-72416852C585}" destId="{E004A8FD-DBC4-430B-BA53-5F1D7D4D1C92}" srcOrd="4" destOrd="0" presId="urn:microsoft.com/office/officeart/2005/8/layout/vList5"/>
    <dgm:cxn modelId="{DED0CCC2-ABFE-40D7-A44C-1124609B52F7}" type="presParOf" srcId="{E004A8FD-DBC4-430B-BA53-5F1D7D4D1C92}" destId="{D3F7D5F2-F2A0-4FC6-A01F-53C4D4EFEA08}" srcOrd="0" destOrd="0" presId="urn:microsoft.com/office/officeart/2005/8/layout/vList5"/>
    <dgm:cxn modelId="{679AFEFE-F55E-4C6A-9177-83C17666C603}" type="presParOf" srcId="{E004A8FD-DBC4-430B-BA53-5F1D7D4D1C92}" destId="{EA7B4017-A54D-450B-85D5-D27F38746222}" srcOrd="1" destOrd="0" presId="urn:microsoft.com/office/officeart/2005/8/layout/vList5"/>
    <dgm:cxn modelId="{464BF088-0F54-4A5D-B38A-B2FB9629155C}" type="presParOf" srcId="{0138AC2B-F7EE-4ABD-965B-72416852C585}" destId="{9764927B-4D05-49DC-B9C0-2E17236168B5}" srcOrd="5" destOrd="0" presId="urn:microsoft.com/office/officeart/2005/8/layout/vList5"/>
    <dgm:cxn modelId="{1C05B860-E90C-4ED2-98E2-E17C181B1B07}" type="presParOf" srcId="{0138AC2B-F7EE-4ABD-965B-72416852C585}" destId="{07B23343-39CA-4347-AFDF-9C10F7E59E50}" srcOrd="6" destOrd="0" presId="urn:microsoft.com/office/officeart/2005/8/layout/vList5"/>
    <dgm:cxn modelId="{5DCE4ACD-6838-4138-A289-5320119452D2}" type="presParOf" srcId="{07B23343-39CA-4347-AFDF-9C10F7E59E50}" destId="{12BDC239-00EE-4BC5-8F28-ACA8912A114A}" srcOrd="0" destOrd="0" presId="urn:microsoft.com/office/officeart/2005/8/layout/vList5"/>
    <dgm:cxn modelId="{EDA8E108-203F-41F3-A0E1-D6E57B88B282}" type="presParOf" srcId="{07B23343-39CA-4347-AFDF-9C10F7E59E50}" destId="{29F48747-2A2C-41F5-A5EE-1926662563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52040-5882-46A3-A8FB-74BF01366B19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A65F181-3206-4B9E-9031-7B4C034A8B9A}">
      <dgm:prSet phldrT="[Текст]"/>
      <dgm:spPr>
        <a:ln w="76200">
          <a:solidFill>
            <a:srgbClr val="002E8A"/>
          </a:solidFill>
        </a:ln>
      </dgm:spPr>
      <dgm:t>
        <a:bodyPr/>
        <a:lstStyle/>
        <a:p>
          <a:pPr algn="ctr"/>
          <a:r>
            <a:rPr lang="ru-RU" b="0" i="0" dirty="0" smtClean="0"/>
            <a:t>Сохраняем спокойствие</a:t>
          </a:r>
          <a:endParaRPr lang="ru-RU" dirty="0"/>
        </a:p>
      </dgm:t>
    </dgm:pt>
    <dgm:pt modelId="{9425F89A-E75E-49F1-A3FD-C616DF52B610}" type="parTrans" cxnId="{791E94C0-AC2A-4FC1-ACF2-58A5696457D0}">
      <dgm:prSet/>
      <dgm:spPr/>
      <dgm:t>
        <a:bodyPr/>
        <a:lstStyle/>
        <a:p>
          <a:pPr algn="ctr"/>
          <a:endParaRPr lang="ru-RU"/>
        </a:p>
      </dgm:t>
    </dgm:pt>
    <dgm:pt modelId="{ADB9015D-9B57-43B6-AF53-ED2882D7A4ED}" type="sibTrans" cxnId="{791E94C0-AC2A-4FC1-ACF2-58A5696457D0}">
      <dgm:prSet/>
      <dgm:spPr/>
      <dgm:t>
        <a:bodyPr/>
        <a:lstStyle/>
        <a:p>
          <a:pPr algn="ctr"/>
          <a:endParaRPr lang="ru-RU"/>
        </a:p>
      </dgm:t>
    </dgm:pt>
    <dgm:pt modelId="{08C773D2-E575-4C2D-8103-58E0B81BBED9}">
      <dgm:prSet phldrT="[Текст]"/>
      <dgm:spPr>
        <a:ln w="76200">
          <a:solidFill>
            <a:srgbClr val="002E8A"/>
          </a:solidFill>
        </a:ln>
      </dgm:spPr>
      <dgm:t>
        <a:bodyPr/>
        <a:lstStyle/>
        <a:p>
          <a:pPr algn="ctr"/>
          <a:r>
            <a:rPr lang="ru-RU" dirty="0" smtClean="0"/>
            <a:t>Блокируем карту</a:t>
          </a:r>
          <a:endParaRPr lang="ru-RU" dirty="0"/>
        </a:p>
      </dgm:t>
    </dgm:pt>
    <dgm:pt modelId="{E441AABB-E926-4717-8BBC-126DF80FD10B}" type="parTrans" cxnId="{8FFC1FBA-CE10-4A98-9ACC-1DCA201CEF37}">
      <dgm:prSet/>
      <dgm:spPr/>
      <dgm:t>
        <a:bodyPr/>
        <a:lstStyle/>
        <a:p>
          <a:pPr algn="ctr"/>
          <a:endParaRPr lang="ru-RU"/>
        </a:p>
      </dgm:t>
    </dgm:pt>
    <dgm:pt modelId="{A564EA52-C42F-4877-A021-7F52877DC026}" type="sibTrans" cxnId="{8FFC1FBA-CE10-4A98-9ACC-1DCA201CEF37}">
      <dgm:prSet/>
      <dgm:spPr/>
      <dgm:t>
        <a:bodyPr/>
        <a:lstStyle/>
        <a:p>
          <a:pPr algn="ctr"/>
          <a:endParaRPr lang="ru-RU"/>
        </a:p>
      </dgm:t>
    </dgm:pt>
    <dgm:pt modelId="{7F4827CD-F49E-4754-8B01-FCC97E11CA9E}">
      <dgm:prSet phldrT="[Текст]"/>
      <dgm:spPr>
        <a:ln w="76200">
          <a:solidFill>
            <a:srgbClr val="002E8A"/>
          </a:solidFill>
        </a:ln>
      </dgm:spPr>
      <dgm:t>
        <a:bodyPr/>
        <a:lstStyle/>
        <a:p>
          <a:pPr algn="ctr"/>
          <a:r>
            <a:rPr lang="ru-RU" b="0" i="0" dirty="0" smtClean="0"/>
            <a:t>Фиксируем информацию</a:t>
          </a:r>
          <a:endParaRPr lang="ru-RU" dirty="0"/>
        </a:p>
      </dgm:t>
    </dgm:pt>
    <dgm:pt modelId="{8188779A-130E-40AA-9D1A-FC7705BFFE60}" type="parTrans" cxnId="{44943E8B-F676-483B-BE5E-FBF07FD58FC5}">
      <dgm:prSet/>
      <dgm:spPr/>
      <dgm:t>
        <a:bodyPr/>
        <a:lstStyle/>
        <a:p>
          <a:pPr algn="ctr"/>
          <a:endParaRPr lang="ru-RU"/>
        </a:p>
      </dgm:t>
    </dgm:pt>
    <dgm:pt modelId="{8D4D647D-93BE-41E8-9E05-6A0A5F9670EC}" type="sibTrans" cxnId="{44943E8B-F676-483B-BE5E-FBF07FD58FC5}">
      <dgm:prSet/>
      <dgm:spPr/>
      <dgm:t>
        <a:bodyPr/>
        <a:lstStyle/>
        <a:p>
          <a:pPr algn="ctr"/>
          <a:endParaRPr lang="ru-RU"/>
        </a:p>
      </dgm:t>
    </dgm:pt>
    <dgm:pt modelId="{60AAA0BF-FEB9-433C-B05F-C7F5FA0E1757}">
      <dgm:prSet phldrT="[Текст]"/>
      <dgm:spPr>
        <a:ln w="76200">
          <a:solidFill>
            <a:srgbClr val="002E8A"/>
          </a:solidFill>
        </a:ln>
      </dgm:spPr>
      <dgm:t>
        <a:bodyPr/>
        <a:lstStyle/>
        <a:p>
          <a:pPr algn="ctr"/>
          <a:r>
            <a:rPr lang="ru-RU" b="0" i="0" smtClean="0"/>
            <a:t>Обращаемся в банк</a:t>
          </a:r>
          <a:endParaRPr lang="ru-RU" dirty="0"/>
        </a:p>
      </dgm:t>
    </dgm:pt>
    <dgm:pt modelId="{E23495B1-A41C-411E-880A-11FB98CC21C2}" type="parTrans" cxnId="{25A45205-994C-4BE9-9D83-A1F8A80EC34C}">
      <dgm:prSet/>
      <dgm:spPr/>
      <dgm:t>
        <a:bodyPr/>
        <a:lstStyle/>
        <a:p>
          <a:pPr algn="ctr"/>
          <a:endParaRPr lang="ru-RU"/>
        </a:p>
      </dgm:t>
    </dgm:pt>
    <dgm:pt modelId="{5D2389AE-5495-49EE-AC2C-397F28383DFD}" type="sibTrans" cxnId="{25A45205-994C-4BE9-9D83-A1F8A80EC34C}">
      <dgm:prSet/>
      <dgm:spPr/>
      <dgm:t>
        <a:bodyPr/>
        <a:lstStyle/>
        <a:p>
          <a:pPr algn="ctr"/>
          <a:endParaRPr lang="ru-RU"/>
        </a:p>
      </dgm:t>
    </dgm:pt>
    <dgm:pt modelId="{2F8BADF3-C5AB-4C6C-B692-C2977C046912}">
      <dgm:prSet phldrT="[Текст]"/>
      <dgm:spPr>
        <a:ln w="76200">
          <a:solidFill>
            <a:srgbClr val="002E8A"/>
          </a:solidFill>
        </a:ln>
      </dgm:spPr>
      <dgm:t>
        <a:bodyPr/>
        <a:lstStyle/>
        <a:p>
          <a:pPr algn="ctr"/>
          <a:r>
            <a:rPr lang="ru-RU" b="0" i="0" smtClean="0"/>
            <a:t>Обращаемся в правоохранительные органы</a:t>
          </a:r>
          <a:endParaRPr lang="ru-RU" dirty="0"/>
        </a:p>
      </dgm:t>
    </dgm:pt>
    <dgm:pt modelId="{DD20C508-7F97-4E59-902A-5A10BD26EB13}" type="parTrans" cxnId="{FD6A0F01-7A66-424C-85FD-43AFC44CF1AC}">
      <dgm:prSet/>
      <dgm:spPr/>
      <dgm:t>
        <a:bodyPr/>
        <a:lstStyle/>
        <a:p>
          <a:pPr algn="ctr"/>
          <a:endParaRPr lang="ru-RU"/>
        </a:p>
      </dgm:t>
    </dgm:pt>
    <dgm:pt modelId="{15658932-627F-472A-955C-90F883971A9D}" type="sibTrans" cxnId="{FD6A0F01-7A66-424C-85FD-43AFC44CF1AC}">
      <dgm:prSet/>
      <dgm:spPr/>
      <dgm:t>
        <a:bodyPr/>
        <a:lstStyle/>
        <a:p>
          <a:pPr algn="ctr"/>
          <a:endParaRPr lang="ru-RU"/>
        </a:p>
      </dgm:t>
    </dgm:pt>
    <dgm:pt modelId="{DDE09BA4-F294-464E-8FF9-A37ADE4454C6}" type="pres">
      <dgm:prSet presAssocID="{3E952040-5882-46A3-A8FB-74BF01366B19}" presName="outerComposite" presStyleCnt="0">
        <dgm:presLayoutVars>
          <dgm:chMax val="5"/>
          <dgm:dir/>
          <dgm:resizeHandles val="exact"/>
        </dgm:presLayoutVars>
      </dgm:prSet>
      <dgm:spPr/>
    </dgm:pt>
    <dgm:pt modelId="{0F1BD9AF-2A03-4482-BEF8-710E93EB7DB8}" type="pres">
      <dgm:prSet presAssocID="{3E952040-5882-46A3-A8FB-74BF01366B19}" presName="dummyMaxCanvas" presStyleCnt="0">
        <dgm:presLayoutVars/>
      </dgm:prSet>
      <dgm:spPr/>
    </dgm:pt>
    <dgm:pt modelId="{BFBE7DA9-2413-4830-8A5A-29A080CEF43D}" type="pres">
      <dgm:prSet presAssocID="{3E952040-5882-46A3-A8FB-74BF01366B19}" presName="FiveNodes_1" presStyleLbl="node1" presStyleIdx="0" presStyleCnt="5">
        <dgm:presLayoutVars>
          <dgm:bulletEnabled val="1"/>
        </dgm:presLayoutVars>
      </dgm:prSet>
      <dgm:spPr/>
    </dgm:pt>
    <dgm:pt modelId="{E36191BF-42F1-4FF6-9846-9BA77FAB53CC}" type="pres">
      <dgm:prSet presAssocID="{3E952040-5882-46A3-A8FB-74BF01366B19}" presName="FiveNodes_2" presStyleLbl="node1" presStyleIdx="1" presStyleCnt="5">
        <dgm:presLayoutVars>
          <dgm:bulletEnabled val="1"/>
        </dgm:presLayoutVars>
      </dgm:prSet>
      <dgm:spPr/>
    </dgm:pt>
    <dgm:pt modelId="{A371A7A7-47A4-43B6-8CD2-F30B23733FDF}" type="pres">
      <dgm:prSet presAssocID="{3E952040-5882-46A3-A8FB-74BF01366B19}" presName="FiveNodes_3" presStyleLbl="node1" presStyleIdx="2" presStyleCnt="5">
        <dgm:presLayoutVars>
          <dgm:bulletEnabled val="1"/>
        </dgm:presLayoutVars>
      </dgm:prSet>
      <dgm:spPr/>
    </dgm:pt>
    <dgm:pt modelId="{D069746E-D89C-466E-A5FC-3CAB937FFF26}" type="pres">
      <dgm:prSet presAssocID="{3E952040-5882-46A3-A8FB-74BF01366B19}" presName="FiveNodes_4" presStyleLbl="node1" presStyleIdx="3" presStyleCnt="5">
        <dgm:presLayoutVars>
          <dgm:bulletEnabled val="1"/>
        </dgm:presLayoutVars>
      </dgm:prSet>
      <dgm:spPr/>
    </dgm:pt>
    <dgm:pt modelId="{EB975F9C-477F-4E5B-BD2D-77CCEAE637F9}" type="pres">
      <dgm:prSet presAssocID="{3E952040-5882-46A3-A8FB-74BF01366B1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995FA-C130-4C67-B110-A926BC451541}" type="pres">
      <dgm:prSet presAssocID="{3E952040-5882-46A3-A8FB-74BF01366B19}" presName="FiveConn_1-2" presStyleLbl="fgAccFollowNode1" presStyleIdx="0" presStyleCnt="4">
        <dgm:presLayoutVars>
          <dgm:bulletEnabled val="1"/>
        </dgm:presLayoutVars>
      </dgm:prSet>
      <dgm:spPr/>
    </dgm:pt>
    <dgm:pt modelId="{F1E6E3EB-B8A3-4BB4-85E3-F775EC4363BE}" type="pres">
      <dgm:prSet presAssocID="{3E952040-5882-46A3-A8FB-74BF01366B19}" presName="FiveConn_2-3" presStyleLbl="fgAccFollowNode1" presStyleIdx="1" presStyleCnt="4">
        <dgm:presLayoutVars>
          <dgm:bulletEnabled val="1"/>
        </dgm:presLayoutVars>
      </dgm:prSet>
      <dgm:spPr/>
    </dgm:pt>
    <dgm:pt modelId="{8B56737D-2B83-4900-B6C2-1B6830A2B240}" type="pres">
      <dgm:prSet presAssocID="{3E952040-5882-46A3-A8FB-74BF01366B19}" presName="FiveConn_3-4" presStyleLbl="fgAccFollowNode1" presStyleIdx="2" presStyleCnt="4">
        <dgm:presLayoutVars>
          <dgm:bulletEnabled val="1"/>
        </dgm:presLayoutVars>
      </dgm:prSet>
      <dgm:spPr/>
    </dgm:pt>
    <dgm:pt modelId="{D8DB1FD8-E52B-4762-8EB5-7EA25EA1066C}" type="pres">
      <dgm:prSet presAssocID="{3E952040-5882-46A3-A8FB-74BF01366B19}" presName="FiveConn_4-5" presStyleLbl="fgAccFollowNode1" presStyleIdx="3" presStyleCnt="4">
        <dgm:presLayoutVars>
          <dgm:bulletEnabled val="1"/>
        </dgm:presLayoutVars>
      </dgm:prSet>
      <dgm:spPr/>
    </dgm:pt>
    <dgm:pt modelId="{25E89562-C8F6-4D82-8907-E5026A8C3E3B}" type="pres">
      <dgm:prSet presAssocID="{3E952040-5882-46A3-A8FB-74BF01366B19}" presName="FiveNodes_1_text" presStyleLbl="node1" presStyleIdx="4" presStyleCnt="5">
        <dgm:presLayoutVars>
          <dgm:bulletEnabled val="1"/>
        </dgm:presLayoutVars>
      </dgm:prSet>
      <dgm:spPr/>
    </dgm:pt>
    <dgm:pt modelId="{7D0F58FC-297B-4892-BD92-6E04D88D5DB0}" type="pres">
      <dgm:prSet presAssocID="{3E952040-5882-46A3-A8FB-74BF01366B19}" presName="FiveNodes_2_text" presStyleLbl="node1" presStyleIdx="4" presStyleCnt="5">
        <dgm:presLayoutVars>
          <dgm:bulletEnabled val="1"/>
        </dgm:presLayoutVars>
      </dgm:prSet>
      <dgm:spPr/>
    </dgm:pt>
    <dgm:pt modelId="{9414A469-07D5-4CC0-B5AC-F3A894A51F05}" type="pres">
      <dgm:prSet presAssocID="{3E952040-5882-46A3-A8FB-74BF01366B19}" presName="FiveNodes_3_text" presStyleLbl="node1" presStyleIdx="4" presStyleCnt="5">
        <dgm:presLayoutVars>
          <dgm:bulletEnabled val="1"/>
        </dgm:presLayoutVars>
      </dgm:prSet>
      <dgm:spPr/>
    </dgm:pt>
    <dgm:pt modelId="{58DB51AD-B13F-4BAC-88ED-D65856A6E441}" type="pres">
      <dgm:prSet presAssocID="{3E952040-5882-46A3-A8FB-74BF01366B19}" presName="FiveNodes_4_text" presStyleLbl="node1" presStyleIdx="4" presStyleCnt="5">
        <dgm:presLayoutVars>
          <dgm:bulletEnabled val="1"/>
        </dgm:presLayoutVars>
      </dgm:prSet>
      <dgm:spPr/>
    </dgm:pt>
    <dgm:pt modelId="{7370AC79-7B41-4CC4-9AD5-0AE5C7B5C69E}" type="pres">
      <dgm:prSet presAssocID="{3E952040-5882-46A3-A8FB-74BF01366B1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43E8B-F676-483B-BE5E-FBF07FD58FC5}" srcId="{3E952040-5882-46A3-A8FB-74BF01366B19}" destId="{7F4827CD-F49E-4754-8B01-FCC97E11CA9E}" srcOrd="2" destOrd="0" parTransId="{8188779A-130E-40AA-9D1A-FC7705BFFE60}" sibTransId="{8D4D647D-93BE-41E8-9E05-6A0A5F9670EC}"/>
    <dgm:cxn modelId="{791E94C0-AC2A-4FC1-ACF2-58A5696457D0}" srcId="{3E952040-5882-46A3-A8FB-74BF01366B19}" destId="{3A65F181-3206-4B9E-9031-7B4C034A8B9A}" srcOrd="0" destOrd="0" parTransId="{9425F89A-E75E-49F1-A3FD-C616DF52B610}" sibTransId="{ADB9015D-9B57-43B6-AF53-ED2882D7A4ED}"/>
    <dgm:cxn modelId="{19A3F12D-59F8-49E2-8817-7D4FDC888A53}" type="presOf" srcId="{8D4D647D-93BE-41E8-9E05-6A0A5F9670EC}" destId="{8B56737D-2B83-4900-B6C2-1B6830A2B240}" srcOrd="0" destOrd="0" presId="urn:microsoft.com/office/officeart/2005/8/layout/vProcess5"/>
    <dgm:cxn modelId="{FECCCC72-343D-45E7-98BB-59B9F491FB8D}" type="presOf" srcId="{A564EA52-C42F-4877-A021-7F52877DC026}" destId="{F1E6E3EB-B8A3-4BB4-85E3-F775EC4363BE}" srcOrd="0" destOrd="0" presId="urn:microsoft.com/office/officeart/2005/8/layout/vProcess5"/>
    <dgm:cxn modelId="{0DAB3F46-274D-4125-B890-C3102F4A09D4}" type="presOf" srcId="{60AAA0BF-FEB9-433C-B05F-C7F5FA0E1757}" destId="{58DB51AD-B13F-4BAC-88ED-D65856A6E441}" srcOrd="1" destOrd="0" presId="urn:microsoft.com/office/officeart/2005/8/layout/vProcess5"/>
    <dgm:cxn modelId="{E089BB2D-E32B-4F87-822C-610A881FB2ED}" type="presOf" srcId="{5D2389AE-5495-49EE-AC2C-397F28383DFD}" destId="{D8DB1FD8-E52B-4762-8EB5-7EA25EA1066C}" srcOrd="0" destOrd="0" presId="urn:microsoft.com/office/officeart/2005/8/layout/vProcess5"/>
    <dgm:cxn modelId="{275CA635-1855-4582-BE94-5B2D6FEE95CE}" type="presOf" srcId="{7F4827CD-F49E-4754-8B01-FCC97E11CA9E}" destId="{9414A469-07D5-4CC0-B5AC-F3A894A51F05}" srcOrd="1" destOrd="0" presId="urn:microsoft.com/office/officeart/2005/8/layout/vProcess5"/>
    <dgm:cxn modelId="{37C455FC-CE0D-4CFA-8602-456053D10EF9}" type="presOf" srcId="{3E952040-5882-46A3-A8FB-74BF01366B19}" destId="{DDE09BA4-F294-464E-8FF9-A37ADE4454C6}" srcOrd="0" destOrd="0" presId="urn:microsoft.com/office/officeart/2005/8/layout/vProcess5"/>
    <dgm:cxn modelId="{58EAA626-CD62-48F3-8E12-45A14A56EB58}" type="presOf" srcId="{3A65F181-3206-4B9E-9031-7B4C034A8B9A}" destId="{25E89562-C8F6-4D82-8907-E5026A8C3E3B}" srcOrd="1" destOrd="0" presId="urn:microsoft.com/office/officeart/2005/8/layout/vProcess5"/>
    <dgm:cxn modelId="{C3BA61A7-95BE-4895-883E-68F4E67330C4}" type="presOf" srcId="{60AAA0BF-FEB9-433C-B05F-C7F5FA0E1757}" destId="{D069746E-D89C-466E-A5FC-3CAB937FFF26}" srcOrd="0" destOrd="0" presId="urn:microsoft.com/office/officeart/2005/8/layout/vProcess5"/>
    <dgm:cxn modelId="{1A66A34A-9B88-4FB9-A322-85A20FD2F548}" type="presOf" srcId="{08C773D2-E575-4C2D-8103-58E0B81BBED9}" destId="{7D0F58FC-297B-4892-BD92-6E04D88D5DB0}" srcOrd="1" destOrd="0" presId="urn:microsoft.com/office/officeart/2005/8/layout/vProcess5"/>
    <dgm:cxn modelId="{8FFC1FBA-CE10-4A98-9ACC-1DCA201CEF37}" srcId="{3E952040-5882-46A3-A8FB-74BF01366B19}" destId="{08C773D2-E575-4C2D-8103-58E0B81BBED9}" srcOrd="1" destOrd="0" parTransId="{E441AABB-E926-4717-8BBC-126DF80FD10B}" sibTransId="{A564EA52-C42F-4877-A021-7F52877DC026}"/>
    <dgm:cxn modelId="{25A45205-994C-4BE9-9D83-A1F8A80EC34C}" srcId="{3E952040-5882-46A3-A8FB-74BF01366B19}" destId="{60AAA0BF-FEB9-433C-B05F-C7F5FA0E1757}" srcOrd="3" destOrd="0" parTransId="{E23495B1-A41C-411E-880A-11FB98CC21C2}" sibTransId="{5D2389AE-5495-49EE-AC2C-397F28383DFD}"/>
    <dgm:cxn modelId="{DC891F53-A29D-4C15-AE1C-77932C1634A2}" type="presOf" srcId="{2F8BADF3-C5AB-4C6C-B692-C2977C046912}" destId="{EB975F9C-477F-4E5B-BD2D-77CCEAE637F9}" srcOrd="0" destOrd="0" presId="urn:microsoft.com/office/officeart/2005/8/layout/vProcess5"/>
    <dgm:cxn modelId="{FCBD882D-3700-4F08-840B-054F05A0F17F}" type="presOf" srcId="{2F8BADF3-C5AB-4C6C-B692-C2977C046912}" destId="{7370AC79-7B41-4CC4-9AD5-0AE5C7B5C69E}" srcOrd="1" destOrd="0" presId="urn:microsoft.com/office/officeart/2005/8/layout/vProcess5"/>
    <dgm:cxn modelId="{0488195C-CF93-4AC9-AD0E-518305C43514}" type="presOf" srcId="{08C773D2-E575-4C2D-8103-58E0B81BBED9}" destId="{E36191BF-42F1-4FF6-9846-9BA77FAB53CC}" srcOrd="0" destOrd="0" presId="urn:microsoft.com/office/officeart/2005/8/layout/vProcess5"/>
    <dgm:cxn modelId="{AA0656C2-344F-4677-A974-8FDD6D78B95C}" type="presOf" srcId="{3A65F181-3206-4B9E-9031-7B4C034A8B9A}" destId="{BFBE7DA9-2413-4830-8A5A-29A080CEF43D}" srcOrd="0" destOrd="0" presId="urn:microsoft.com/office/officeart/2005/8/layout/vProcess5"/>
    <dgm:cxn modelId="{1A1CB1D5-FEA5-478A-A4E9-EE48A203DE96}" type="presOf" srcId="{ADB9015D-9B57-43B6-AF53-ED2882D7A4ED}" destId="{BBD995FA-C130-4C67-B110-A926BC451541}" srcOrd="0" destOrd="0" presId="urn:microsoft.com/office/officeart/2005/8/layout/vProcess5"/>
    <dgm:cxn modelId="{13D1B567-4B98-4361-ACC3-962734B43147}" type="presOf" srcId="{7F4827CD-F49E-4754-8B01-FCC97E11CA9E}" destId="{A371A7A7-47A4-43B6-8CD2-F30B23733FDF}" srcOrd="0" destOrd="0" presId="urn:microsoft.com/office/officeart/2005/8/layout/vProcess5"/>
    <dgm:cxn modelId="{FD6A0F01-7A66-424C-85FD-43AFC44CF1AC}" srcId="{3E952040-5882-46A3-A8FB-74BF01366B19}" destId="{2F8BADF3-C5AB-4C6C-B692-C2977C046912}" srcOrd="4" destOrd="0" parTransId="{DD20C508-7F97-4E59-902A-5A10BD26EB13}" sibTransId="{15658932-627F-472A-955C-90F883971A9D}"/>
    <dgm:cxn modelId="{9A18378E-9FF6-4489-A7D6-6DB6CE2EB02A}" type="presParOf" srcId="{DDE09BA4-F294-464E-8FF9-A37ADE4454C6}" destId="{0F1BD9AF-2A03-4482-BEF8-710E93EB7DB8}" srcOrd="0" destOrd="0" presId="urn:microsoft.com/office/officeart/2005/8/layout/vProcess5"/>
    <dgm:cxn modelId="{76C88937-6ED1-4647-9838-209A6CB669FF}" type="presParOf" srcId="{DDE09BA4-F294-464E-8FF9-A37ADE4454C6}" destId="{BFBE7DA9-2413-4830-8A5A-29A080CEF43D}" srcOrd="1" destOrd="0" presId="urn:microsoft.com/office/officeart/2005/8/layout/vProcess5"/>
    <dgm:cxn modelId="{1215A1D5-FB17-4A02-9FC4-827B6667680C}" type="presParOf" srcId="{DDE09BA4-F294-464E-8FF9-A37ADE4454C6}" destId="{E36191BF-42F1-4FF6-9846-9BA77FAB53CC}" srcOrd="2" destOrd="0" presId="urn:microsoft.com/office/officeart/2005/8/layout/vProcess5"/>
    <dgm:cxn modelId="{87526F2D-E8A2-4F69-BE1E-22B5199CDB70}" type="presParOf" srcId="{DDE09BA4-F294-464E-8FF9-A37ADE4454C6}" destId="{A371A7A7-47A4-43B6-8CD2-F30B23733FDF}" srcOrd="3" destOrd="0" presId="urn:microsoft.com/office/officeart/2005/8/layout/vProcess5"/>
    <dgm:cxn modelId="{4D2A59FB-9B9C-48FD-9FE1-B4B70EA60B0A}" type="presParOf" srcId="{DDE09BA4-F294-464E-8FF9-A37ADE4454C6}" destId="{D069746E-D89C-466E-A5FC-3CAB937FFF26}" srcOrd="4" destOrd="0" presId="urn:microsoft.com/office/officeart/2005/8/layout/vProcess5"/>
    <dgm:cxn modelId="{15FA2CD9-C304-4A3D-84C5-347D2ECF6079}" type="presParOf" srcId="{DDE09BA4-F294-464E-8FF9-A37ADE4454C6}" destId="{EB975F9C-477F-4E5B-BD2D-77CCEAE637F9}" srcOrd="5" destOrd="0" presId="urn:microsoft.com/office/officeart/2005/8/layout/vProcess5"/>
    <dgm:cxn modelId="{B30A531B-F9EE-40CE-AFC3-A00AF18EB973}" type="presParOf" srcId="{DDE09BA4-F294-464E-8FF9-A37ADE4454C6}" destId="{BBD995FA-C130-4C67-B110-A926BC451541}" srcOrd="6" destOrd="0" presId="urn:microsoft.com/office/officeart/2005/8/layout/vProcess5"/>
    <dgm:cxn modelId="{2A2299FE-BC12-4A73-873B-EC4427B4258D}" type="presParOf" srcId="{DDE09BA4-F294-464E-8FF9-A37ADE4454C6}" destId="{F1E6E3EB-B8A3-4BB4-85E3-F775EC4363BE}" srcOrd="7" destOrd="0" presId="urn:microsoft.com/office/officeart/2005/8/layout/vProcess5"/>
    <dgm:cxn modelId="{36690EBB-6E11-4D45-B30D-622CDC4B5373}" type="presParOf" srcId="{DDE09BA4-F294-464E-8FF9-A37ADE4454C6}" destId="{8B56737D-2B83-4900-B6C2-1B6830A2B240}" srcOrd="8" destOrd="0" presId="urn:microsoft.com/office/officeart/2005/8/layout/vProcess5"/>
    <dgm:cxn modelId="{85A0408B-2BC1-42A7-96B3-258B5D35E9A0}" type="presParOf" srcId="{DDE09BA4-F294-464E-8FF9-A37ADE4454C6}" destId="{D8DB1FD8-E52B-4762-8EB5-7EA25EA1066C}" srcOrd="9" destOrd="0" presId="urn:microsoft.com/office/officeart/2005/8/layout/vProcess5"/>
    <dgm:cxn modelId="{50E3899C-A869-46FE-95CF-B119099B35D9}" type="presParOf" srcId="{DDE09BA4-F294-464E-8FF9-A37ADE4454C6}" destId="{25E89562-C8F6-4D82-8907-E5026A8C3E3B}" srcOrd="10" destOrd="0" presId="urn:microsoft.com/office/officeart/2005/8/layout/vProcess5"/>
    <dgm:cxn modelId="{373D92B6-AA38-46C2-A96E-9B0BFCD3CC4A}" type="presParOf" srcId="{DDE09BA4-F294-464E-8FF9-A37ADE4454C6}" destId="{7D0F58FC-297B-4892-BD92-6E04D88D5DB0}" srcOrd="11" destOrd="0" presId="urn:microsoft.com/office/officeart/2005/8/layout/vProcess5"/>
    <dgm:cxn modelId="{FA72B990-30D1-4F19-A899-E283C90A2FB9}" type="presParOf" srcId="{DDE09BA4-F294-464E-8FF9-A37ADE4454C6}" destId="{9414A469-07D5-4CC0-B5AC-F3A894A51F05}" srcOrd="12" destOrd="0" presId="urn:microsoft.com/office/officeart/2005/8/layout/vProcess5"/>
    <dgm:cxn modelId="{8351D52E-32F4-4AF4-9797-04794163240E}" type="presParOf" srcId="{DDE09BA4-F294-464E-8FF9-A37ADE4454C6}" destId="{58DB51AD-B13F-4BAC-88ED-D65856A6E441}" srcOrd="13" destOrd="0" presId="urn:microsoft.com/office/officeart/2005/8/layout/vProcess5"/>
    <dgm:cxn modelId="{1F6D7A4B-DD6F-45AB-8725-363E9C2C3E84}" type="presParOf" srcId="{DDE09BA4-F294-464E-8FF9-A37ADE4454C6}" destId="{7370AC79-7B41-4CC4-9AD5-0AE5C7B5C6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E72B2-0AF6-4581-BFF9-867C164D1155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719A4C-EFAF-4CA5-B120-551E3D93B8D9}">
      <dgm:prSet phldrT="[Текст]"/>
      <dgm:spPr/>
      <dgm:t>
        <a:bodyPr/>
        <a:lstStyle/>
        <a:p>
          <a:r>
            <a:rPr lang="ru-RU" b="0" i="0" dirty="0" smtClean="0"/>
            <a:t>Составляем заявление</a:t>
          </a:r>
          <a:endParaRPr lang="ru-RU" dirty="0"/>
        </a:p>
      </dgm:t>
    </dgm:pt>
    <dgm:pt modelId="{45F2B365-4B61-471B-A148-1BBFD2802D16}" type="parTrans" cxnId="{9C3D7B23-1A8B-4B36-A7B7-742AAAB0DCA7}">
      <dgm:prSet/>
      <dgm:spPr/>
      <dgm:t>
        <a:bodyPr/>
        <a:lstStyle/>
        <a:p>
          <a:endParaRPr lang="ru-RU"/>
        </a:p>
      </dgm:t>
    </dgm:pt>
    <dgm:pt modelId="{4BC9DF65-2EDE-4D55-B729-630059B24B34}" type="sibTrans" cxnId="{9C3D7B23-1A8B-4B36-A7B7-742AAAB0DCA7}">
      <dgm:prSet/>
      <dgm:spPr/>
      <dgm:t>
        <a:bodyPr/>
        <a:lstStyle/>
        <a:p>
          <a:endParaRPr lang="ru-RU"/>
        </a:p>
      </dgm:t>
    </dgm:pt>
    <dgm:pt modelId="{EE7D34E0-156E-45C5-9F0A-C2E826EEDE4B}">
      <dgm:prSet phldrT="[Текст]"/>
      <dgm:spPr/>
      <dgm:t>
        <a:bodyPr/>
        <a:lstStyle/>
        <a:p>
          <a:pPr algn="ctr"/>
          <a:r>
            <a:rPr lang="ru-RU" b="0" i="0" dirty="0" smtClean="0"/>
            <a:t>Заявление должно быть составлено на бумажном носителе от руки или напечатано на компьютере</a:t>
          </a:r>
          <a:endParaRPr lang="ru-RU" dirty="0"/>
        </a:p>
      </dgm:t>
    </dgm:pt>
    <dgm:pt modelId="{5B2F3003-D50C-4FF8-8E29-08150D3B1B77}" type="parTrans" cxnId="{37CE5263-2046-464D-95F0-8A7B28BC9E65}">
      <dgm:prSet/>
      <dgm:spPr/>
      <dgm:t>
        <a:bodyPr/>
        <a:lstStyle/>
        <a:p>
          <a:endParaRPr lang="ru-RU"/>
        </a:p>
      </dgm:t>
    </dgm:pt>
    <dgm:pt modelId="{8689DB6C-E0D4-4B7D-9532-0D67746ED4C2}" type="sibTrans" cxnId="{37CE5263-2046-464D-95F0-8A7B28BC9E65}">
      <dgm:prSet/>
      <dgm:spPr/>
      <dgm:t>
        <a:bodyPr/>
        <a:lstStyle/>
        <a:p>
          <a:endParaRPr lang="ru-RU"/>
        </a:p>
      </dgm:t>
    </dgm:pt>
    <dgm:pt modelId="{841621B4-749F-419C-A8DD-14A846195836}">
      <dgm:prSet phldrT="[Текст]"/>
      <dgm:spPr/>
      <dgm:t>
        <a:bodyPr/>
        <a:lstStyle/>
        <a:p>
          <a:r>
            <a:rPr lang="ru-RU" b="0" i="0" dirty="0" smtClean="0"/>
            <a:t>Подаем заявление в правоохранительный орган</a:t>
          </a:r>
          <a:endParaRPr lang="ru-RU" dirty="0"/>
        </a:p>
      </dgm:t>
    </dgm:pt>
    <dgm:pt modelId="{AAD121BB-D1B8-4A45-8453-9CD008E5064A}" type="parTrans" cxnId="{FB62A5C1-1772-45A8-B102-EBD1BA48DA4C}">
      <dgm:prSet/>
      <dgm:spPr/>
      <dgm:t>
        <a:bodyPr/>
        <a:lstStyle/>
        <a:p>
          <a:endParaRPr lang="ru-RU"/>
        </a:p>
      </dgm:t>
    </dgm:pt>
    <dgm:pt modelId="{B1F31FC6-02C4-4863-A66C-7E6BC5C0F6B3}" type="sibTrans" cxnId="{FB62A5C1-1772-45A8-B102-EBD1BA48DA4C}">
      <dgm:prSet/>
      <dgm:spPr/>
      <dgm:t>
        <a:bodyPr/>
        <a:lstStyle/>
        <a:p>
          <a:endParaRPr lang="ru-RU"/>
        </a:p>
      </dgm:t>
    </dgm:pt>
    <dgm:pt modelId="{D74DE18F-A631-4043-894E-C2A92C88E9F1}">
      <dgm:prSet phldrT="[Текст]"/>
      <dgm:spPr/>
      <dgm:t>
        <a:bodyPr/>
        <a:lstStyle/>
        <a:p>
          <a:pPr algn="ctr"/>
          <a:r>
            <a:rPr lang="ru-RU" b="0" i="0" dirty="0" smtClean="0"/>
            <a:t>В управление «К»</a:t>
          </a:r>
          <a:endParaRPr lang="ru-RU" dirty="0"/>
        </a:p>
      </dgm:t>
    </dgm:pt>
    <dgm:pt modelId="{4AAAF81D-8C22-4AFF-8734-E43FD7436FAE}" type="parTrans" cxnId="{B798119C-904C-4568-A3A8-768C4A9A0BCE}">
      <dgm:prSet/>
      <dgm:spPr/>
      <dgm:t>
        <a:bodyPr/>
        <a:lstStyle/>
        <a:p>
          <a:endParaRPr lang="ru-RU"/>
        </a:p>
      </dgm:t>
    </dgm:pt>
    <dgm:pt modelId="{BCC86D93-8282-4F65-9E40-CE457D22F85D}" type="sibTrans" cxnId="{B798119C-904C-4568-A3A8-768C4A9A0BCE}">
      <dgm:prSet/>
      <dgm:spPr/>
      <dgm:t>
        <a:bodyPr/>
        <a:lstStyle/>
        <a:p>
          <a:endParaRPr lang="ru-RU"/>
        </a:p>
      </dgm:t>
    </dgm:pt>
    <dgm:pt modelId="{E047057B-E00D-4ADD-AFB2-2D7A40843194}">
      <dgm:prSet phldrT="[Текст]"/>
      <dgm:spPr/>
      <dgm:t>
        <a:bodyPr/>
        <a:lstStyle/>
        <a:p>
          <a:pPr algn="ctr"/>
          <a:r>
            <a:rPr lang="ru-RU" b="0" i="0" dirty="0" smtClean="0"/>
            <a:t>Можно подать в РУВД (РОВД) по месту жительства</a:t>
          </a:r>
          <a:endParaRPr lang="ru-RU" dirty="0"/>
        </a:p>
      </dgm:t>
    </dgm:pt>
    <dgm:pt modelId="{1F5DED37-940C-4287-BF08-D79E73BC5DC8}" type="parTrans" cxnId="{7CB74150-217C-430A-A715-48CB7D2F48D1}">
      <dgm:prSet/>
      <dgm:spPr/>
      <dgm:t>
        <a:bodyPr/>
        <a:lstStyle/>
        <a:p>
          <a:endParaRPr lang="ru-RU"/>
        </a:p>
      </dgm:t>
    </dgm:pt>
    <dgm:pt modelId="{62EB07A1-0C78-4201-9870-D6DE74F5B931}" type="sibTrans" cxnId="{7CB74150-217C-430A-A715-48CB7D2F48D1}">
      <dgm:prSet/>
      <dgm:spPr/>
      <dgm:t>
        <a:bodyPr/>
        <a:lstStyle/>
        <a:p>
          <a:endParaRPr lang="ru-RU"/>
        </a:p>
      </dgm:t>
    </dgm:pt>
    <dgm:pt modelId="{AA382EF6-0A27-4D4C-BF2C-CDF0266B6477}" type="pres">
      <dgm:prSet presAssocID="{AA1E72B2-0AF6-4581-BFF9-867C164D1155}" presName="Name0" presStyleCnt="0">
        <dgm:presLayoutVars>
          <dgm:dir/>
          <dgm:animLvl val="lvl"/>
          <dgm:resizeHandles/>
        </dgm:presLayoutVars>
      </dgm:prSet>
      <dgm:spPr/>
    </dgm:pt>
    <dgm:pt modelId="{012810A0-9399-428D-BFEA-6AB207A55458}" type="pres">
      <dgm:prSet presAssocID="{22719A4C-EFAF-4CA5-B120-551E3D93B8D9}" presName="linNode" presStyleCnt="0"/>
      <dgm:spPr/>
    </dgm:pt>
    <dgm:pt modelId="{1EF7A67D-8978-4C6D-9A14-8E0BD6F24430}" type="pres">
      <dgm:prSet presAssocID="{22719A4C-EFAF-4CA5-B120-551E3D93B8D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79F8-1803-4B5D-8F9B-F8B4EA0F572D}" type="pres">
      <dgm:prSet presAssocID="{22719A4C-EFAF-4CA5-B120-551E3D93B8D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05549-EBCC-44BD-9930-CD751FAD9706}" type="pres">
      <dgm:prSet presAssocID="{4BC9DF65-2EDE-4D55-B729-630059B24B34}" presName="spacing" presStyleCnt="0"/>
      <dgm:spPr/>
    </dgm:pt>
    <dgm:pt modelId="{B072360C-B867-474F-B7DB-D278F3A7BC80}" type="pres">
      <dgm:prSet presAssocID="{841621B4-749F-419C-A8DD-14A846195836}" presName="linNode" presStyleCnt="0"/>
      <dgm:spPr/>
    </dgm:pt>
    <dgm:pt modelId="{5C845B6C-3363-49C2-8523-6548729E2047}" type="pres">
      <dgm:prSet presAssocID="{841621B4-749F-419C-A8DD-14A8461958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BCED7-8EF3-4513-93BC-CE2629B91B6D}" type="pres">
      <dgm:prSet presAssocID="{841621B4-749F-419C-A8DD-14A84619583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FD571-F88C-4E4E-8848-794EA30829B4}" type="presOf" srcId="{22719A4C-EFAF-4CA5-B120-551E3D93B8D9}" destId="{1EF7A67D-8978-4C6D-9A14-8E0BD6F24430}" srcOrd="0" destOrd="0" presId="urn:microsoft.com/office/officeart/2005/8/layout/vList6"/>
    <dgm:cxn modelId="{9C3D7B23-1A8B-4B36-A7B7-742AAAB0DCA7}" srcId="{AA1E72B2-0AF6-4581-BFF9-867C164D1155}" destId="{22719A4C-EFAF-4CA5-B120-551E3D93B8D9}" srcOrd="0" destOrd="0" parTransId="{45F2B365-4B61-471B-A148-1BBFD2802D16}" sibTransId="{4BC9DF65-2EDE-4D55-B729-630059B24B34}"/>
    <dgm:cxn modelId="{70202F83-65F5-437B-8394-0073959A0193}" type="presOf" srcId="{D74DE18F-A631-4043-894E-C2A92C88E9F1}" destId="{3D6BCED7-8EF3-4513-93BC-CE2629B91B6D}" srcOrd="0" destOrd="0" presId="urn:microsoft.com/office/officeart/2005/8/layout/vList6"/>
    <dgm:cxn modelId="{D202B161-01BA-4DB6-9AC2-F1D1E60E1960}" type="presOf" srcId="{E047057B-E00D-4ADD-AFB2-2D7A40843194}" destId="{3D6BCED7-8EF3-4513-93BC-CE2629B91B6D}" srcOrd="0" destOrd="1" presId="urn:microsoft.com/office/officeart/2005/8/layout/vList6"/>
    <dgm:cxn modelId="{6888C530-65F2-4091-87F2-F8AC3802C246}" type="presOf" srcId="{841621B4-749F-419C-A8DD-14A846195836}" destId="{5C845B6C-3363-49C2-8523-6548729E2047}" srcOrd="0" destOrd="0" presId="urn:microsoft.com/office/officeart/2005/8/layout/vList6"/>
    <dgm:cxn modelId="{B798119C-904C-4568-A3A8-768C4A9A0BCE}" srcId="{841621B4-749F-419C-A8DD-14A846195836}" destId="{D74DE18F-A631-4043-894E-C2A92C88E9F1}" srcOrd="0" destOrd="0" parTransId="{4AAAF81D-8C22-4AFF-8734-E43FD7436FAE}" sibTransId="{BCC86D93-8282-4F65-9E40-CE457D22F85D}"/>
    <dgm:cxn modelId="{460B446B-08BF-4348-8C20-75834B75196C}" type="presOf" srcId="{EE7D34E0-156E-45C5-9F0A-C2E826EEDE4B}" destId="{EB6779F8-1803-4B5D-8F9B-F8B4EA0F572D}" srcOrd="0" destOrd="0" presId="urn:microsoft.com/office/officeart/2005/8/layout/vList6"/>
    <dgm:cxn modelId="{5305FC4D-410C-4483-BEC5-9A7D3A220539}" type="presOf" srcId="{AA1E72B2-0AF6-4581-BFF9-867C164D1155}" destId="{AA382EF6-0A27-4D4C-BF2C-CDF0266B6477}" srcOrd="0" destOrd="0" presId="urn:microsoft.com/office/officeart/2005/8/layout/vList6"/>
    <dgm:cxn modelId="{37CE5263-2046-464D-95F0-8A7B28BC9E65}" srcId="{22719A4C-EFAF-4CA5-B120-551E3D93B8D9}" destId="{EE7D34E0-156E-45C5-9F0A-C2E826EEDE4B}" srcOrd="0" destOrd="0" parTransId="{5B2F3003-D50C-4FF8-8E29-08150D3B1B77}" sibTransId="{8689DB6C-E0D4-4B7D-9532-0D67746ED4C2}"/>
    <dgm:cxn modelId="{FB62A5C1-1772-45A8-B102-EBD1BA48DA4C}" srcId="{AA1E72B2-0AF6-4581-BFF9-867C164D1155}" destId="{841621B4-749F-419C-A8DD-14A846195836}" srcOrd="1" destOrd="0" parTransId="{AAD121BB-D1B8-4A45-8453-9CD008E5064A}" sibTransId="{B1F31FC6-02C4-4863-A66C-7E6BC5C0F6B3}"/>
    <dgm:cxn modelId="{7CB74150-217C-430A-A715-48CB7D2F48D1}" srcId="{841621B4-749F-419C-A8DD-14A846195836}" destId="{E047057B-E00D-4ADD-AFB2-2D7A40843194}" srcOrd="1" destOrd="0" parTransId="{1F5DED37-940C-4287-BF08-D79E73BC5DC8}" sibTransId="{62EB07A1-0C78-4201-9870-D6DE74F5B931}"/>
    <dgm:cxn modelId="{038D54E9-C13A-4B13-B1EE-DD06AFA73EAE}" type="presParOf" srcId="{AA382EF6-0A27-4D4C-BF2C-CDF0266B6477}" destId="{012810A0-9399-428D-BFEA-6AB207A55458}" srcOrd="0" destOrd="0" presId="urn:microsoft.com/office/officeart/2005/8/layout/vList6"/>
    <dgm:cxn modelId="{1CC1C53A-436D-4CD2-8593-8E55FE3304A5}" type="presParOf" srcId="{012810A0-9399-428D-BFEA-6AB207A55458}" destId="{1EF7A67D-8978-4C6D-9A14-8E0BD6F24430}" srcOrd="0" destOrd="0" presId="urn:microsoft.com/office/officeart/2005/8/layout/vList6"/>
    <dgm:cxn modelId="{9A4515F8-FFA9-4A05-83B8-2F0E702C90E1}" type="presParOf" srcId="{012810A0-9399-428D-BFEA-6AB207A55458}" destId="{EB6779F8-1803-4B5D-8F9B-F8B4EA0F572D}" srcOrd="1" destOrd="0" presId="urn:microsoft.com/office/officeart/2005/8/layout/vList6"/>
    <dgm:cxn modelId="{0992B4CD-90FB-4800-99F2-0C621519BAEE}" type="presParOf" srcId="{AA382EF6-0A27-4D4C-BF2C-CDF0266B6477}" destId="{44505549-EBCC-44BD-9930-CD751FAD9706}" srcOrd="1" destOrd="0" presId="urn:microsoft.com/office/officeart/2005/8/layout/vList6"/>
    <dgm:cxn modelId="{A9ECF56E-6DE5-45C5-80F7-2FF1AA39B81E}" type="presParOf" srcId="{AA382EF6-0A27-4D4C-BF2C-CDF0266B6477}" destId="{B072360C-B867-474F-B7DB-D278F3A7BC80}" srcOrd="2" destOrd="0" presId="urn:microsoft.com/office/officeart/2005/8/layout/vList6"/>
    <dgm:cxn modelId="{82E9B3A1-E4C3-46CF-83D9-5FB0EEFD675A}" type="presParOf" srcId="{B072360C-B867-474F-B7DB-D278F3A7BC80}" destId="{5C845B6C-3363-49C2-8523-6548729E2047}" srcOrd="0" destOrd="0" presId="urn:microsoft.com/office/officeart/2005/8/layout/vList6"/>
    <dgm:cxn modelId="{49E322BD-82A5-4F14-939B-B26AFBCE66D4}" type="presParOf" srcId="{B072360C-B867-474F-B7DB-D278F3A7BC80}" destId="{3D6BCED7-8EF3-4513-93BC-CE2629B91B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F6E25-0695-444D-909A-66119E766AEC}" type="doc">
      <dgm:prSet loTypeId="urn:microsoft.com/office/officeart/2005/8/layout/process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75FA42-383D-4797-B607-8278994DDD3D}">
      <dgm:prSet phldrT="[Текст]"/>
      <dgm:spPr/>
      <dgm:t>
        <a:bodyPr/>
        <a:lstStyle/>
        <a:p>
          <a:pPr algn="ctr"/>
          <a:r>
            <a:rPr lang="en-US" b="0" i="0" dirty="0" smtClean="0"/>
            <a:t>https://www.google.com/safebrowsing/report_phish/?hl=ru</a:t>
          </a:r>
          <a:endParaRPr lang="ru-RU" dirty="0"/>
        </a:p>
      </dgm:t>
    </dgm:pt>
    <dgm:pt modelId="{88EB735D-F7FF-4825-9B6B-DA1EC896D1B0}" type="parTrans" cxnId="{24320000-D646-4DFC-9382-11EC4F52151B}">
      <dgm:prSet/>
      <dgm:spPr/>
      <dgm:t>
        <a:bodyPr/>
        <a:lstStyle/>
        <a:p>
          <a:pPr algn="ctr"/>
          <a:endParaRPr lang="ru-RU"/>
        </a:p>
      </dgm:t>
    </dgm:pt>
    <dgm:pt modelId="{8CB9F2FB-05A4-4465-841A-9AE41384E403}" type="sibTrans" cxnId="{24320000-D646-4DFC-9382-11EC4F52151B}">
      <dgm:prSet/>
      <dgm:spPr/>
      <dgm:t>
        <a:bodyPr/>
        <a:lstStyle/>
        <a:p>
          <a:pPr algn="ctr"/>
          <a:endParaRPr lang="ru-RU"/>
        </a:p>
      </dgm:t>
    </dgm:pt>
    <dgm:pt modelId="{D3F67662-F808-4E31-94C3-8774B31F195D}">
      <dgm:prSet/>
      <dgm:spPr/>
      <dgm:t>
        <a:bodyPr/>
        <a:lstStyle/>
        <a:p>
          <a:pPr algn="ctr"/>
          <a:r>
            <a:rPr lang="en-US" b="0" i="0" dirty="0" smtClean="0"/>
            <a:t>http://virusdesk.kaspersky.ru/</a:t>
          </a:r>
          <a:endParaRPr lang="en-US" b="0" i="0" dirty="0"/>
        </a:p>
      </dgm:t>
    </dgm:pt>
    <dgm:pt modelId="{3F4F5A0C-0029-41B9-89C8-F701115C56C6}" type="parTrans" cxnId="{799CBC9D-01ED-4115-98B4-0FC4B6CAE746}">
      <dgm:prSet/>
      <dgm:spPr/>
      <dgm:t>
        <a:bodyPr/>
        <a:lstStyle/>
        <a:p>
          <a:pPr algn="ctr"/>
          <a:endParaRPr lang="ru-RU"/>
        </a:p>
      </dgm:t>
    </dgm:pt>
    <dgm:pt modelId="{BE4555AD-3FB6-4CCB-BA04-4C601F77F259}" type="sibTrans" cxnId="{799CBC9D-01ED-4115-98B4-0FC4B6CAE746}">
      <dgm:prSet/>
      <dgm:spPr/>
      <dgm:t>
        <a:bodyPr/>
        <a:lstStyle/>
        <a:p>
          <a:pPr algn="ctr"/>
          <a:endParaRPr lang="ru-RU"/>
        </a:p>
      </dgm:t>
    </dgm:pt>
    <dgm:pt modelId="{BF58563A-5C39-43C9-A3DF-6B0C01F6276B}">
      <dgm:prSet/>
      <dgm:spPr/>
      <dgm:t>
        <a:bodyPr/>
        <a:lstStyle/>
        <a:p>
          <a:pPr algn="ctr"/>
          <a:r>
            <a:rPr lang="en-US" b="0" i="0" dirty="0" smtClean="0"/>
            <a:t>https://analysis.avira.com/ru/submit-urls</a:t>
          </a:r>
          <a:endParaRPr lang="en-US" b="0" i="0" dirty="0"/>
        </a:p>
      </dgm:t>
    </dgm:pt>
    <dgm:pt modelId="{5B735A8B-42FD-4DBF-B607-383B902199CE}" type="parTrans" cxnId="{92573ED5-D65A-4A3E-8075-1BD86492824F}">
      <dgm:prSet/>
      <dgm:spPr/>
      <dgm:t>
        <a:bodyPr/>
        <a:lstStyle/>
        <a:p>
          <a:pPr algn="ctr"/>
          <a:endParaRPr lang="ru-RU"/>
        </a:p>
      </dgm:t>
    </dgm:pt>
    <dgm:pt modelId="{4A3328CA-C57B-488E-9795-8BE58A8804A7}" type="sibTrans" cxnId="{92573ED5-D65A-4A3E-8075-1BD86492824F}">
      <dgm:prSet/>
      <dgm:spPr/>
      <dgm:t>
        <a:bodyPr/>
        <a:lstStyle/>
        <a:p>
          <a:pPr algn="ctr"/>
          <a:endParaRPr lang="ru-RU"/>
        </a:p>
      </dgm:t>
    </dgm:pt>
    <dgm:pt modelId="{26831212-C34E-4579-9CF2-B468F76AB093}" type="pres">
      <dgm:prSet presAssocID="{DE7F6E25-0695-444D-909A-66119E766AEC}" presName="Name0" presStyleCnt="0">
        <dgm:presLayoutVars>
          <dgm:dir/>
          <dgm:animLvl val="lvl"/>
          <dgm:resizeHandles val="exact"/>
        </dgm:presLayoutVars>
      </dgm:prSet>
      <dgm:spPr/>
    </dgm:pt>
    <dgm:pt modelId="{5CF90EEE-DDCA-4713-9897-4E83898DFECA}" type="pres">
      <dgm:prSet presAssocID="{BF58563A-5C39-43C9-A3DF-6B0C01F6276B}" presName="boxAndChildren" presStyleCnt="0"/>
      <dgm:spPr/>
    </dgm:pt>
    <dgm:pt modelId="{CF6B1D03-F790-4E0B-861F-FAA0DB56EACB}" type="pres">
      <dgm:prSet presAssocID="{BF58563A-5C39-43C9-A3DF-6B0C01F6276B}" presName="parentTextBox" presStyleLbl="node1" presStyleIdx="0" presStyleCnt="3"/>
      <dgm:spPr/>
    </dgm:pt>
    <dgm:pt modelId="{3EEB03FF-BA3C-4189-AC43-92374D42952D}" type="pres">
      <dgm:prSet presAssocID="{BE4555AD-3FB6-4CCB-BA04-4C601F77F259}" presName="sp" presStyleCnt="0"/>
      <dgm:spPr/>
    </dgm:pt>
    <dgm:pt modelId="{238BF10B-904C-40A6-BB47-AD30FEAA1FC0}" type="pres">
      <dgm:prSet presAssocID="{D3F67662-F808-4E31-94C3-8774B31F195D}" presName="arrowAndChildren" presStyleCnt="0"/>
      <dgm:spPr/>
    </dgm:pt>
    <dgm:pt modelId="{F57D8B16-9263-469D-9DAB-D7CE3E3EE0C5}" type="pres">
      <dgm:prSet presAssocID="{D3F67662-F808-4E31-94C3-8774B31F195D}" presName="parentTextArrow" presStyleLbl="node1" presStyleIdx="1" presStyleCnt="3"/>
      <dgm:spPr/>
    </dgm:pt>
    <dgm:pt modelId="{521EECDD-A5A3-4B35-9D4E-B84DF602CAEF}" type="pres">
      <dgm:prSet presAssocID="{8CB9F2FB-05A4-4465-841A-9AE41384E403}" presName="sp" presStyleCnt="0"/>
      <dgm:spPr/>
    </dgm:pt>
    <dgm:pt modelId="{1E2714D4-DC01-41D6-AE44-70FC60070261}" type="pres">
      <dgm:prSet presAssocID="{BE75FA42-383D-4797-B607-8278994DDD3D}" presName="arrowAndChildren" presStyleCnt="0"/>
      <dgm:spPr/>
    </dgm:pt>
    <dgm:pt modelId="{AA9C16FD-7EAC-445F-B7EF-6CC49BB071EE}" type="pres">
      <dgm:prSet presAssocID="{BE75FA42-383D-4797-B607-8278994DDD3D}" presName="parentTextArrow" presStyleLbl="node1" presStyleIdx="2" presStyleCnt="3"/>
      <dgm:spPr/>
    </dgm:pt>
  </dgm:ptLst>
  <dgm:cxnLst>
    <dgm:cxn modelId="{B690B075-A621-41C9-85FA-39EA0AC7B510}" type="presOf" srcId="{D3F67662-F808-4E31-94C3-8774B31F195D}" destId="{F57D8B16-9263-469D-9DAB-D7CE3E3EE0C5}" srcOrd="0" destOrd="0" presId="urn:microsoft.com/office/officeart/2005/8/layout/process4"/>
    <dgm:cxn modelId="{A13FE196-90C8-420B-8F9E-9A7B8FF88800}" type="presOf" srcId="{DE7F6E25-0695-444D-909A-66119E766AEC}" destId="{26831212-C34E-4579-9CF2-B468F76AB093}" srcOrd="0" destOrd="0" presId="urn:microsoft.com/office/officeart/2005/8/layout/process4"/>
    <dgm:cxn modelId="{24320000-D646-4DFC-9382-11EC4F52151B}" srcId="{DE7F6E25-0695-444D-909A-66119E766AEC}" destId="{BE75FA42-383D-4797-B607-8278994DDD3D}" srcOrd="0" destOrd="0" parTransId="{88EB735D-F7FF-4825-9B6B-DA1EC896D1B0}" sibTransId="{8CB9F2FB-05A4-4465-841A-9AE41384E403}"/>
    <dgm:cxn modelId="{770E0F63-6F01-481F-BFB3-44BAD778A262}" type="presOf" srcId="{BF58563A-5C39-43C9-A3DF-6B0C01F6276B}" destId="{CF6B1D03-F790-4E0B-861F-FAA0DB56EACB}" srcOrd="0" destOrd="0" presId="urn:microsoft.com/office/officeart/2005/8/layout/process4"/>
    <dgm:cxn modelId="{799CBC9D-01ED-4115-98B4-0FC4B6CAE746}" srcId="{DE7F6E25-0695-444D-909A-66119E766AEC}" destId="{D3F67662-F808-4E31-94C3-8774B31F195D}" srcOrd="1" destOrd="0" parTransId="{3F4F5A0C-0029-41B9-89C8-F701115C56C6}" sibTransId="{BE4555AD-3FB6-4CCB-BA04-4C601F77F259}"/>
    <dgm:cxn modelId="{92573ED5-D65A-4A3E-8075-1BD86492824F}" srcId="{DE7F6E25-0695-444D-909A-66119E766AEC}" destId="{BF58563A-5C39-43C9-A3DF-6B0C01F6276B}" srcOrd="2" destOrd="0" parTransId="{5B735A8B-42FD-4DBF-B607-383B902199CE}" sibTransId="{4A3328CA-C57B-488E-9795-8BE58A8804A7}"/>
    <dgm:cxn modelId="{7EE3531F-2340-4D63-991C-3FE7D335054B}" type="presOf" srcId="{BE75FA42-383D-4797-B607-8278994DDD3D}" destId="{AA9C16FD-7EAC-445F-B7EF-6CC49BB071EE}" srcOrd="0" destOrd="0" presId="urn:microsoft.com/office/officeart/2005/8/layout/process4"/>
    <dgm:cxn modelId="{77BE986D-79E6-443D-A7DC-4E1C7B01C5EE}" type="presParOf" srcId="{26831212-C34E-4579-9CF2-B468F76AB093}" destId="{5CF90EEE-DDCA-4713-9897-4E83898DFECA}" srcOrd="0" destOrd="0" presId="urn:microsoft.com/office/officeart/2005/8/layout/process4"/>
    <dgm:cxn modelId="{5AA1650D-599D-4BBE-AD53-D5E564F571ED}" type="presParOf" srcId="{5CF90EEE-DDCA-4713-9897-4E83898DFECA}" destId="{CF6B1D03-F790-4E0B-861F-FAA0DB56EACB}" srcOrd="0" destOrd="0" presId="urn:microsoft.com/office/officeart/2005/8/layout/process4"/>
    <dgm:cxn modelId="{8C593331-E97C-4819-85A5-127272DD404A}" type="presParOf" srcId="{26831212-C34E-4579-9CF2-B468F76AB093}" destId="{3EEB03FF-BA3C-4189-AC43-92374D42952D}" srcOrd="1" destOrd="0" presId="urn:microsoft.com/office/officeart/2005/8/layout/process4"/>
    <dgm:cxn modelId="{B5D2F5E9-4084-490A-89AB-7227E1A64A09}" type="presParOf" srcId="{26831212-C34E-4579-9CF2-B468F76AB093}" destId="{238BF10B-904C-40A6-BB47-AD30FEAA1FC0}" srcOrd="2" destOrd="0" presId="urn:microsoft.com/office/officeart/2005/8/layout/process4"/>
    <dgm:cxn modelId="{28A81946-003F-4CEA-B556-2D574E87E18B}" type="presParOf" srcId="{238BF10B-904C-40A6-BB47-AD30FEAA1FC0}" destId="{F57D8B16-9263-469D-9DAB-D7CE3E3EE0C5}" srcOrd="0" destOrd="0" presId="urn:microsoft.com/office/officeart/2005/8/layout/process4"/>
    <dgm:cxn modelId="{79515A9A-640D-4C29-A21C-51EB5ED65845}" type="presParOf" srcId="{26831212-C34E-4579-9CF2-B468F76AB093}" destId="{521EECDD-A5A3-4B35-9D4E-B84DF602CAEF}" srcOrd="3" destOrd="0" presId="urn:microsoft.com/office/officeart/2005/8/layout/process4"/>
    <dgm:cxn modelId="{16D41B91-550F-4A43-97A1-6FC50EEF4064}" type="presParOf" srcId="{26831212-C34E-4579-9CF2-B468F76AB093}" destId="{1E2714D4-DC01-41D6-AE44-70FC60070261}" srcOrd="4" destOrd="0" presId="urn:microsoft.com/office/officeart/2005/8/layout/process4"/>
    <dgm:cxn modelId="{56B301D0-9FA9-4769-966B-A0EE0D0D5715}" type="presParOf" srcId="{1E2714D4-DC01-41D6-AE44-70FC60070261}" destId="{AA9C16FD-7EAC-445F-B7EF-6CC49BB071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FC1A6-05F3-4162-BD2B-3041A902D24B}">
      <dsp:nvSpPr>
        <dsp:cNvPr id="0" name=""/>
        <dsp:cNvSpPr/>
      </dsp:nvSpPr>
      <dsp:spPr>
        <a:xfrm rot="5400000">
          <a:off x="7025326" y="-2953733"/>
          <a:ext cx="898033" cy="70346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Незаконный материал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Неэтичный материал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</dsp:txBody>
      <dsp:txXfrm rot="-5400000">
        <a:off x="3957005" y="158426"/>
        <a:ext cx="6990837" cy="810357"/>
      </dsp:txXfrm>
    </dsp:sp>
    <dsp:sp modelId="{FD58075C-C936-4AE3-8983-B8B429DA2309}">
      <dsp:nvSpPr>
        <dsp:cNvPr id="0" name=""/>
        <dsp:cNvSpPr/>
      </dsp:nvSpPr>
      <dsp:spPr>
        <a:xfrm>
          <a:off x="0" y="2333"/>
          <a:ext cx="3957005" cy="11225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Контентные риски</a:t>
          </a:r>
          <a:endParaRPr lang="ru-RU" sz="2800" b="0" kern="1200" dirty="0"/>
        </a:p>
      </dsp:txBody>
      <dsp:txXfrm>
        <a:off x="54798" y="57131"/>
        <a:ext cx="3847409" cy="1012945"/>
      </dsp:txXfrm>
    </dsp:sp>
    <dsp:sp modelId="{39CD154D-2740-4F12-BC16-512CFAB939DF}">
      <dsp:nvSpPr>
        <dsp:cNvPr id="0" name=""/>
        <dsp:cNvSpPr/>
      </dsp:nvSpPr>
      <dsp:spPr>
        <a:xfrm rot="5400000">
          <a:off x="7025326" y="-1775064"/>
          <a:ext cx="898033" cy="70346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smtClean="0"/>
            <a:t>Незаконный контакт: домогательство, груминг</a:t>
          </a:r>
          <a:endParaRPr lang="ru-RU" sz="2000" b="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Киберпреследование </a:t>
          </a:r>
        </a:p>
      </dsp:txBody>
      <dsp:txXfrm rot="-5400000">
        <a:off x="3957005" y="1337095"/>
        <a:ext cx="6990837" cy="810357"/>
      </dsp:txXfrm>
    </dsp:sp>
    <dsp:sp modelId="{3621CE86-E7CB-4CC9-A91A-E1FC5F0563B0}">
      <dsp:nvSpPr>
        <dsp:cNvPr id="0" name=""/>
        <dsp:cNvSpPr/>
      </dsp:nvSpPr>
      <dsp:spPr>
        <a:xfrm>
          <a:off x="0" y="1181002"/>
          <a:ext cx="3957005" cy="11225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Коммуникационные риски </a:t>
          </a:r>
          <a:endParaRPr lang="ru-RU" sz="2800" b="0" kern="1200" dirty="0"/>
        </a:p>
      </dsp:txBody>
      <dsp:txXfrm>
        <a:off x="54798" y="1235800"/>
        <a:ext cx="3847409" cy="1012945"/>
      </dsp:txXfrm>
    </dsp:sp>
    <dsp:sp modelId="{EA7B4017-A54D-450B-85D5-D27F38746222}">
      <dsp:nvSpPr>
        <dsp:cNvPr id="0" name=""/>
        <dsp:cNvSpPr/>
      </dsp:nvSpPr>
      <dsp:spPr>
        <a:xfrm rot="5400000">
          <a:off x="7025326" y="-596395"/>
          <a:ext cx="898033" cy="70346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Вирусы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err="1" smtClean="0"/>
            <a:t>Кибер</a:t>
          </a:r>
          <a:r>
            <a:rPr lang="ru-RU" sz="2000" b="0" kern="1200" dirty="0" smtClean="0"/>
            <a:t>-мошенничество </a:t>
          </a:r>
        </a:p>
      </dsp:txBody>
      <dsp:txXfrm rot="-5400000">
        <a:off x="3957005" y="2515764"/>
        <a:ext cx="6990837" cy="810357"/>
      </dsp:txXfrm>
    </dsp:sp>
    <dsp:sp modelId="{D3F7D5F2-F2A0-4FC6-A01F-53C4D4EFEA08}">
      <dsp:nvSpPr>
        <dsp:cNvPr id="0" name=""/>
        <dsp:cNvSpPr/>
      </dsp:nvSpPr>
      <dsp:spPr>
        <a:xfrm>
          <a:off x="0" y="2359671"/>
          <a:ext cx="3957005" cy="11225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Электронные риски </a:t>
          </a:r>
        </a:p>
      </dsp:txBody>
      <dsp:txXfrm>
        <a:off x="54798" y="2414469"/>
        <a:ext cx="3847409" cy="1012945"/>
      </dsp:txXfrm>
    </dsp:sp>
    <dsp:sp modelId="{29F48747-2A2C-41F5-A5EE-1926662563E2}">
      <dsp:nvSpPr>
        <dsp:cNvPr id="0" name=""/>
        <dsp:cNvSpPr/>
      </dsp:nvSpPr>
      <dsp:spPr>
        <a:xfrm rot="5400000">
          <a:off x="7025326" y="582273"/>
          <a:ext cx="898033" cy="703467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Мошенничество </a:t>
          </a:r>
          <a:endParaRPr lang="ru-RU" kern="1200" dirty="0" smtClean="0"/>
        </a:p>
      </dsp:txBody>
      <dsp:txXfrm rot="-5400000">
        <a:off x="3957005" y="3694432"/>
        <a:ext cx="6990837" cy="810357"/>
      </dsp:txXfrm>
    </dsp:sp>
    <dsp:sp modelId="{12BDC239-00EE-4BC5-8F28-ACA8912A114A}">
      <dsp:nvSpPr>
        <dsp:cNvPr id="0" name=""/>
        <dsp:cNvSpPr/>
      </dsp:nvSpPr>
      <dsp:spPr>
        <a:xfrm>
          <a:off x="0" y="3538340"/>
          <a:ext cx="3957005" cy="11225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Потребительские риски</a:t>
          </a:r>
        </a:p>
      </dsp:txBody>
      <dsp:txXfrm>
        <a:off x="54798" y="3593138"/>
        <a:ext cx="3847409" cy="1012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E7DA9-2413-4830-8A5A-29A080CEF43D}">
      <dsp:nvSpPr>
        <dsp:cNvPr id="0" name=""/>
        <dsp:cNvSpPr/>
      </dsp:nvSpPr>
      <dsp:spPr>
        <a:xfrm>
          <a:off x="0" y="0"/>
          <a:ext cx="8879332" cy="886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E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Сохраняем спокойствие</a:t>
          </a:r>
          <a:endParaRPr lang="ru-RU" sz="2800" kern="1200" dirty="0"/>
        </a:p>
      </dsp:txBody>
      <dsp:txXfrm>
        <a:off x="25968" y="25968"/>
        <a:ext cx="7818859" cy="834689"/>
      </dsp:txXfrm>
    </dsp:sp>
    <dsp:sp modelId="{E36191BF-42F1-4FF6-9846-9BA77FAB53CC}">
      <dsp:nvSpPr>
        <dsp:cNvPr id="0" name=""/>
        <dsp:cNvSpPr/>
      </dsp:nvSpPr>
      <dsp:spPr>
        <a:xfrm>
          <a:off x="663067" y="1009767"/>
          <a:ext cx="8879332" cy="886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E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Блокируем карту</a:t>
          </a:r>
          <a:endParaRPr lang="ru-RU" sz="2800" kern="1200" dirty="0"/>
        </a:p>
      </dsp:txBody>
      <dsp:txXfrm>
        <a:off x="689035" y="1035735"/>
        <a:ext cx="7588022" cy="834689"/>
      </dsp:txXfrm>
    </dsp:sp>
    <dsp:sp modelId="{A371A7A7-47A4-43B6-8CD2-F30B23733FDF}">
      <dsp:nvSpPr>
        <dsp:cNvPr id="0" name=""/>
        <dsp:cNvSpPr/>
      </dsp:nvSpPr>
      <dsp:spPr>
        <a:xfrm>
          <a:off x="1326133" y="2019534"/>
          <a:ext cx="8879332" cy="886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E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Фиксируем информацию</a:t>
          </a:r>
          <a:endParaRPr lang="ru-RU" sz="2800" kern="1200" dirty="0"/>
        </a:p>
      </dsp:txBody>
      <dsp:txXfrm>
        <a:off x="1352101" y="2045502"/>
        <a:ext cx="7588022" cy="834689"/>
      </dsp:txXfrm>
    </dsp:sp>
    <dsp:sp modelId="{D069746E-D89C-466E-A5FC-3CAB937FFF26}">
      <dsp:nvSpPr>
        <dsp:cNvPr id="0" name=""/>
        <dsp:cNvSpPr/>
      </dsp:nvSpPr>
      <dsp:spPr>
        <a:xfrm>
          <a:off x="1989200" y="3029302"/>
          <a:ext cx="8879332" cy="886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E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Обращаемся в банк</a:t>
          </a:r>
          <a:endParaRPr lang="ru-RU" sz="2800" kern="1200" dirty="0"/>
        </a:p>
      </dsp:txBody>
      <dsp:txXfrm>
        <a:off x="2015168" y="3055270"/>
        <a:ext cx="7588022" cy="834689"/>
      </dsp:txXfrm>
    </dsp:sp>
    <dsp:sp modelId="{EB975F9C-477F-4E5B-BD2D-77CCEAE637F9}">
      <dsp:nvSpPr>
        <dsp:cNvPr id="0" name=""/>
        <dsp:cNvSpPr/>
      </dsp:nvSpPr>
      <dsp:spPr>
        <a:xfrm>
          <a:off x="2652267" y="4039069"/>
          <a:ext cx="8879332" cy="886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2E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Обращаемся в правоохранительные органы</a:t>
          </a:r>
          <a:endParaRPr lang="ru-RU" sz="2800" kern="1200" dirty="0"/>
        </a:p>
      </dsp:txBody>
      <dsp:txXfrm>
        <a:off x="2678235" y="4065037"/>
        <a:ext cx="7588022" cy="834689"/>
      </dsp:txXfrm>
    </dsp:sp>
    <dsp:sp modelId="{BBD995FA-C130-4C67-B110-A926BC451541}">
      <dsp:nvSpPr>
        <dsp:cNvPr id="0" name=""/>
        <dsp:cNvSpPr/>
      </dsp:nvSpPr>
      <dsp:spPr>
        <a:xfrm>
          <a:off x="8303025" y="647728"/>
          <a:ext cx="576306" cy="5763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8432694" y="647728"/>
        <a:ext cx="316968" cy="433670"/>
      </dsp:txXfrm>
    </dsp:sp>
    <dsp:sp modelId="{F1E6E3EB-B8A3-4BB4-85E3-F775EC4363BE}">
      <dsp:nvSpPr>
        <dsp:cNvPr id="0" name=""/>
        <dsp:cNvSpPr/>
      </dsp:nvSpPr>
      <dsp:spPr>
        <a:xfrm>
          <a:off x="8966092" y="1657496"/>
          <a:ext cx="576306" cy="5763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9095761" y="1657496"/>
        <a:ext cx="316968" cy="433670"/>
      </dsp:txXfrm>
    </dsp:sp>
    <dsp:sp modelId="{8B56737D-2B83-4900-B6C2-1B6830A2B240}">
      <dsp:nvSpPr>
        <dsp:cNvPr id="0" name=""/>
        <dsp:cNvSpPr/>
      </dsp:nvSpPr>
      <dsp:spPr>
        <a:xfrm>
          <a:off x="9629159" y="2652486"/>
          <a:ext cx="576306" cy="5763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9758828" y="2652486"/>
        <a:ext cx="316968" cy="433670"/>
      </dsp:txXfrm>
    </dsp:sp>
    <dsp:sp modelId="{D8DB1FD8-E52B-4762-8EB5-7EA25EA1066C}">
      <dsp:nvSpPr>
        <dsp:cNvPr id="0" name=""/>
        <dsp:cNvSpPr/>
      </dsp:nvSpPr>
      <dsp:spPr>
        <a:xfrm>
          <a:off x="10292226" y="3672105"/>
          <a:ext cx="576306" cy="5763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0421895" y="3672105"/>
        <a:ext cx="316968" cy="433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779F8-1803-4B5D-8F9B-F8B4EA0F572D}">
      <dsp:nvSpPr>
        <dsp:cNvPr id="0" name=""/>
        <dsp:cNvSpPr/>
      </dsp:nvSpPr>
      <dsp:spPr>
        <a:xfrm>
          <a:off x="4533391" y="531"/>
          <a:ext cx="6800088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/>
            <a:t>Заявление должно быть составлено на бумажном носителе от руки или напечатано на компьютере</a:t>
          </a:r>
          <a:endParaRPr lang="ru-RU" sz="2800" kern="1200" dirty="0"/>
        </a:p>
      </dsp:txBody>
      <dsp:txXfrm>
        <a:off x="4533391" y="259476"/>
        <a:ext cx="6023253" cy="1553669"/>
      </dsp:txXfrm>
    </dsp:sp>
    <dsp:sp modelId="{1EF7A67D-8978-4C6D-9A14-8E0BD6F24430}">
      <dsp:nvSpPr>
        <dsp:cNvPr id="0" name=""/>
        <dsp:cNvSpPr/>
      </dsp:nvSpPr>
      <dsp:spPr>
        <a:xfrm>
          <a:off x="0" y="531"/>
          <a:ext cx="4533392" cy="2071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/>
            <a:t>Составляем заявление</a:t>
          </a:r>
          <a:endParaRPr lang="ru-RU" sz="3100" kern="1200" dirty="0"/>
        </a:p>
      </dsp:txBody>
      <dsp:txXfrm>
        <a:off x="101125" y="101656"/>
        <a:ext cx="4331142" cy="1869309"/>
      </dsp:txXfrm>
    </dsp:sp>
    <dsp:sp modelId="{3D6BCED7-8EF3-4513-93BC-CE2629B91B6D}">
      <dsp:nvSpPr>
        <dsp:cNvPr id="0" name=""/>
        <dsp:cNvSpPr/>
      </dsp:nvSpPr>
      <dsp:spPr>
        <a:xfrm>
          <a:off x="4533391" y="2279246"/>
          <a:ext cx="6800088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/>
            <a:t>В управление «К»</a:t>
          </a:r>
          <a:endParaRPr lang="ru-RU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/>
            <a:t>Можно подать в РУВД (РОВД) по месту жительства</a:t>
          </a:r>
          <a:endParaRPr lang="ru-RU" sz="2800" kern="1200" dirty="0"/>
        </a:p>
      </dsp:txBody>
      <dsp:txXfrm>
        <a:off x="4533391" y="2538191"/>
        <a:ext cx="6023253" cy="1553669"/>
      </dsp:txXfrm>
    </dsp:sp>
    <dsp:sp modelId="{5C845B6C-3363-49C2-8523-6548729E2047}">
      <dsp:nvSpPr>
        <dsp:cNvPr id="0" name=""/>
        <dsp:cNvSpPr/>
      </dsp:nvSpPr>
      <dsp:spPr>
        <a:xfrm>
          <a:off x="0" y="2279246"/>
          <a:ext cx="4533392" cy="2071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i="0" kern="1200" dirty="0" smtClean="0"/>
            <a:t>Подаем заявление в правоохранительный орган</a:t>
          </a:r>
          <a:endParaRPr lang="ru-RU" sz="3100" kern="1200" dirty="0"/>
        </a:p>
      </dsp:txBody>
      <dsp:txXfrm>
        <a:off x="101125" y="2380371"/>
        <a:ext cx="4331142" cy="186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1D03-F790-4E0B-861F-FAA0DB56EACB}">
      <dsp:nvSpPr>
        <dsp:cNvPr id="0" name=""/>
        <dsp:cNvSpPr/>
      </dsp:nvSpPr>
      <dsp:spPr>
        <a:xfrm>
          <a:off x="0" y="3453774"/>
          <a:ext cx="11181080" cy="11336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i="0" kern="1200" dirty="0" smtClean="0"/>
            <a:t>https://analysis.avira.com/ru/submit-urls</a:t>
          </a:r>
          <a:endParaRPr lang="en-US" sz="3100" b="0" i="0" kern="1200" dirty="0"/>
        </a:p>
      </dsp:txBody>
      <dsp:txXfrm>
        <a:off x="0" y="3453774"/>
        <a:ext cx="11181080" cy="1133605"/>
      </dsp:txXfrm>
    </dsp:sp>
    <dsp:sp modelId="{F57D8B16-9263-469D-9DAB-D7CE3E3EE0C5}">
      <dsp:nvSpPr>
        <dsp:cNvPr id="0" name=""/>
        <dsp:cNvSpPr/>
      </dsp:nvSpPr>
      <dsp:spPr>
        <a:xfrm rot="10800000">
          <a:off x="0" y="1727292"/>
          <a:ext cx="11181080" cy="174348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i="0" kern="1200" dirty="0" smtClean="0"/>
            <a:t>http://virusdesk.kaspersky.ru/</a:t>
          </a:r>
          <a:endParaRPr lang="en-US" sz="3100" b="0" i="0" kern="1200" dirty="0"/>
        </a:p>
      </dsp:txBody>
      <dsp:txXfrm rot="10800000">
        <a:off x="0" y="1727292"/>
        <a:ext cx="11181080" cy="1132864"/>
      </dsp:txXfrm>
    </dsp:sp>
    <dsp:sp modelId="{AA9C16FD-7EAC-445F-B7EF-6CC49BB071EE}">
      <dsp:nvSpPr>
        <dsp:cNvPr id="0" name=""/>
        <dsp:cNvSpPr/>
      </dsp:nvSpPr>
      <dsp:spPr>
        <a:xfrm rot="10800000">
          <a:off x="0" y="810"/>
          <a:ext cx="11181080" cy="174348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i="0" kern="1200" dirty="0" smtClean="0"/>
            <a:t>https://www.google.com/safebrowsing/report_phish/?hl=ru</a:t>
          </a:r>
          <a:endParaRPr lang="ru-RU" sz="3100" kern="1200" dirty="0"/>
        </a:p>
      </dsp:txBody>
      <dsp:txXfrm rot="10800000">
        <a:off x="0" y="810"/>
        <a:ext cx="11181080" cy="113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4BD6C-84FF-4A33-9FED-1F3E44D3BEE7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721A-65ED-468D-8FB9-4FEE4FC4F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B721A-65ED-468D-8FB9-4FEE4FC4F90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0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5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5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0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69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3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1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2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0"/>
          </a:xfrm>
        </p:spPr>
        <p:txBody>
          <a:bodyPr anchor="ctr">
            <a:normAutofit/>
          </a:bodyPr>
          <a:lstStyle/>
          <a:p>
            <a:r>
              <a:rPr lang="ru-RU" sz="5400" dirty="0"/>
              <a:t>Онлайн-мошенничество: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 </a:t>
            </a:r>
            <a:r>
              <a:rPr lang="ru-RU" sz="5400" dirty="0"/>
              <a:t>чем нужно знать, </a:t>
            </a:r>
            <a:br>
              <a:rPr lang="ru-RU" sz="5400" dirty="0"/>
            </a:br>
            <a:r>
              <a:rPr lang="ru-RU" sz="5400" dirty="0"/>
              <a:t>чтобы уберечь детей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от </a:t>
            </a:r>
            <a:r>
              <a:rPr lang="ru-RU" sz="5400" dirty="0"/>
              <a:t>угроз в </a:t>
            </a:r>
            <a:r>
              <a:rPr lang="ru-RU" sz="5400" dirty="0" smtClean="0"/>
              <a:t>сети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8688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Кликбейт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314" y="1771304"/>
            <a:ext cx="7253351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Кликбейт</a:t>
            </a:r>
            <a:r>
              <a:rPr lang="ru-RU" dirty="0"/>
              <a:t> — уничижительный термин, описывающий веб-контент, целью которого является получение дохода от онлайн-рекламы, особенно в ущерб качеству или точности информации.</a:t>
            </a:r>
            <a:endParaRPr lang="ru-RU" dirty="0" smtClean="0"/>
          </a:p>
          <a:p>
            <a:pPr algn="just"/>
            <a:r>
              <a:rPr lang="ru-RU" dirty="0" smtClean="0"/>
              <a:t>Чем </a:t>
            </a:r>
            <a:r>
              <a:rPr lang="ru-RU" dirty="0"/>
              <a:t>больше у злоумышленников ваших данных, тем проще им создать </a:t>
            </a:r>
            <a:r>
              <a:rPr lang="ru-RU" dirty="0" err="1"/>
              <a:t>кликбейтный</a:t>
            </a:r>
            <a:r>
              <a:rPr lang="ru-RU" dirty="0"/>
              <a:t> заголовок, который вас привлечет. Если вы на него нажмете, то вас смогут перенаправить куда угодно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4" y="1690688"/>
            <a:ext cx="4095093" cy="40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1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Просьбы одолжить </a:t>
            </a:r>
            <a:r>
              <a:rPr lang="ru-RU" dirty="0" smtClean="0"/>
              <a:t>денег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75" y="2340964"/>
            <a:ext cx="7036068" cy="2971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Взломав </a:t>
            </a:r>
            <a:r>
              <a:rPr lang="ru-RU" dirty="0"/>
              <a:t>чью-то учетную запись, злоумышленники первым делом пытаются разослать сообщения друзьям жертвы со срочной просьбой об одолжении денег в надежде найти сочувствующего друга, прежде чем обман будет раскрыт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3" y="1690688"/>
            <a:ext cx="4272353" cy="4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Запросы от людей, которые уже были в списке </a:t>
            </a:r>
            <a:r>
              <a:rPr lang="ru-RU" dirty="0" smtClean="0"/>
              <a:t>друзей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27" y="2078843"/>
            <a:ext cx="7781656" cy="4351338"/>
          </a:xfrm>
        </p:spPr>
        <p:txBody>
          <a:bodyPr/>
          <a:lstStyle/>
          <a:p>
            <a:pPr algn="just"/>
            <a:r>
              <a:rPr lang="ru-RU" dirty="0"/>
              <a:t>Вы получаете запрос на добавление в друзья от пользователя, который уже есть в вашем списке контактов, легко объясняете это как его новую страницу или странный сбой в системе и добавляете </a:t>
            </a:r>
            <a:r>
              <a:rPr lang="ru-RU" dirty="0" smtClean="0"/>
              <a:t>пользователя.</a:t>
            </a:r>
          </a:p>
          <a:p>
            <a:pPr algn="just"/>
            <a:r>
              <a:rPr lang="ru-RU" dirty="0"/>
              <a:t>Это прием социальной инженерии в ее самом ужасном проявлении, рассчитанный на то, что вы сами без задней мысли добавите мошенника и будете считать, что на другом конце — ваш </a:t>
            </a:r>
            <a:r>
              <a:rPr lang="ru-RU" dirty="0" smtClean="0"/>
              <a:t>знакомый.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078843"/>
            <a:ext cx="3815520" cy="38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Подозрительные запросы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</a:t>
            </a:r>
            <a:r>
              <a:rPr lang="ru-RU" dirty="0"/>
              <a:t>добавление в </a:t>
            </a:r>
            <a:r>
              <a:rPr lang="ru-RU" dirty="0" smtClean="0"/>
              <a:t>друзья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012" y="1994437"/>
            <a:ext cx="4616426" cy="4351338"/>
          </a:xfrm>
        </p:spPr>
        <p:txBody>
          <a:bodyPr/>
          <a:lstStyle/>
          <a:p>
            <a:pPr algn="just"/>
            <a:r>
              <a:rPr lang="ru-RU" dirty="0" smtClean="0"/>
              <a:t>Получив </a:t>
            </a:r>
            <a:r>
              <a:rPr lang="ru-RU" dirty="0"/>
              <a:t>запрос на добавление в друзья, всегда спрашивайте себя, зачем это нужно другому пользователю. Если причина вам непонятна, а страница вызывает подозрения, можно игнорировать подобный запрос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Facebook friend request: DENIED - Dad Blog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90" y="1994437"/>
            <a:ext cx="6390611" cy="41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3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307" y="99277"/>
            <a:ext cx="10047797" cy="1325563"/>
          </a:xfrm>
        </p:spPr>
        <p:txBody>
          <a:bodyPr/>
          <a:lstStyle/>
          <a:p>
            <a:pPr algn="ctr"/>
            <a:r>
              <a:rPr lang="ru-RU" dirty="0"/>
              <a:t>Сообщения о чрезвычайных ситуациях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690" y="1831198"/>
            <a:ext cx="1134078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Это «срочные» предупреждения от имени ваших друзей или какого-либо сервиса, содержащие якобы срочную и важную информацию о вашей учетной записи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2" name="Picture 6" descr="How do I turn my Facebook app or game notifications on or off? - Nepwall -  Be updated about Techn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4" b="22145"/>
          <a:stretch/>
        </p:blipFill>
        <p:spPr bwMode="auto">
          <a:xfrm>
            <a:off x="1247163" y="3322320"/>
            <a:ext cx="9969273" cy="32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8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Современные мессенджеры и </a:t>
            </a:r>
            <a:r>
              <a:rPr lang="ru-RU" dirty="0" smtClean="0"/>
              <a:t>мошенники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37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Использование уязвимостей мессенджеров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30" y="2145665"/>
            <a:ext cx="4351338" cy="435133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2" y="2145665"/>
            <a:ext cx="4277628" cy="42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95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Фальшивые аккаунты</a:t>
            </a:r>
            <a:endParaRPr lang="ru-RU" dirty="0"/>
          </a:p>
        </p:txBody>
      </p:sp>
      <p:pic>
        <p:nvPicPr>
          <p:cNvPr id="5122" name="Picture 2" descr="https://static3.banki.ru/ugc/85/85/85/85/14368883_1194565000608280_434820313986114611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08" y="1978025"/>
            <a:ext cx="35521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atic4.banki.ru/ugc/ac/ac/ac/ac/IMG-20160914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978025"/>
            <a:ext cx="530650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Сокращенные </a:t>
            </a:r>
            <a:r>
              <a:rPr lang="en-US" dirty="0"/>
              <a:t>URL-</a:t>
            </a:r>
            <a:r>
              <a:rPr lang="ru-RU" dirty="0" smtClean="0"/>
              <a:t>адреса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34" y="1834678"/>
            <a:ext cx="11273090" cy="4351338"/>
          </a:xfrm>
        </p:spPr>
        <p:txBody>
          <a:bodyPr/>
          <a:lstStyle/>
          <a:p>
            <a:pPr algn="just"/>
            <a:r>
              <a:rPr lang="ru-RU" dirty="0"/>
              <a:t>Сокращенные URL-адреса выглядят короткими и симпатичными, начинаясь, например, с bit.ly (популярный сервис для сокращения ссылок), но злоумышленники используют их для скрытия подозрительных сайтов, распространяя подобные ссылки в социальных сетях и мотивируя перейти по ним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Bitly | Custom URL Shortener, Link Management &amp; Branded Link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" y="3560446"/>
            <a:ext cx="5756338" cy="319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6" y="3937363"/>
            <a:ext cx="2444131" cy="24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Как не стать жертвой </a:t>
            </a:r>
            <a:r>
              <a:rPr lang="ru-RU" dirty="0" smtClean="0"/>
              <a:t>мошенников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8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Понятие и виды мошенничества в </a:t>
            </a:r>
            <a:r>
              <a:rPr lang="ru-RU" dirty="0" smtClean="0"/>
              <a:t>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252" y="107053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Что нужно делать, чтобы не стать жертвой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60" y="1934509"/>
            <a:ext cx="6752604" cy="4351338"/>
          </a:xfrm>
        </p:spPr>
        <p:txBody>
          <a:bodyPr/>
          <a:lstStyle/>
          <a:p>
            <a:pPr algn="just"/>
            <a:r>
              <a:rPr lang="ru-RU" dirty="0"/>
              <a:t>Удалять все письма подозрительного содержания, не открывать файлы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неизвестных источников </a:t>
            </a:r>
          </a:p>
          <a:p>
            <a:pPr algn="just"/>
            <a:r>
              <a:rPr lang="ru-RU" dirty="0"/>
              <a:t>Использовать только сложные пароли, состоящие из сложного набора цифр, букв и символов</a:t>
            </a:r>
          </a:p>
          <a:p>
            <a:pPr algn="just"/>
            <a:r>
              <a:rPr lang="ru-RU" dirty="0"/>
              <a:t>Выходя в сеть из мест общего пользования, быть аккуратным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осторожным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8" y="3268794"/>
            <a:ext cx="1747436" cy="1747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26" y="1602821"/>
            <a:ext cx="1665973" cy="1665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11" y="3268794"/>
            <a:ext cx="1682768" cy="1682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2" y="4657342"/>
            <a:ext cx="1776177" cy="17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1850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Что нужно делать,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не стать жертвой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" y="1825625"/>
            <a:ext cx="7192361" cy="4351338"/>
          </a:xfrm>
        </p:spPr>
        <p:txBody>
          <a:bodyPr/>
          <a:lstStyle/>
          <a:p>
            <a:pPr algn="just"/>
            <a:r>
              <a:rPr lang="ru-RU" dirty="0"/>
              <a:t>Работать с платежными системами через их собственные приложения,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не через сайт</a:t>
            </a:r>
          </a:p>
          <a:p>
            <a:pPr algn="just"/>
            <a:r>
              <a:rPr lang="ru-RU" dirty="0"/>
              <a:t>Нежелательно посещать сайты </a:t>
            </a:r>
            <a:r>
              <a:rPr lang="ru-RU" dirty="0" smtClean="0"/>
              <a:t>для </a:t>
            </a:r>
            <a:r>
              <a:rPr lang="ru-RU" dirty="0"/>
              <a:t>взрослых или подобные им ресурсы </a:t>
            </a:r>
          </a:p>
          <a:p>
            <a:pPr algn="just"/>
            <a:r>
              <a:rPr lang="ru-RU" dirty="0"/>
              <a:t>Следить за интернет-трафиком, даже если он </a:t>
            </a:r>
            <a:r>
              <a:rPr lang="ru-RU" dirty="0" err="1"/>
              <a:t>безлимитный</a:t>
            </a:r>
            <a:r>
              <a:rPr lang="ru-RU" dirty="0"/>
              <a:t>. Если он без особой причины значительно увеличился, это может быть признаком активности вируса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40" y="2265572"/>
            <a:ext cx="1565189" cy="156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0" y="4141516"/>
            <a:ext cx="2035447" cy="2035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30" y="3014937"/>
            <a:ext cx="1631647" cy="16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135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Что нужно делать,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не стать жертвой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672" y="1877862"/>
            <a:ext cx="6565392" cy="3925872"/>
          </a:xfrm>
        </p:spPr>
        <p:txBody>
          <a:bodyPr/>
          <a:lstStyle/>
          <a:p>
            <a:pPr algn="just"/>
            <a:r>
              <a:rPr lang="ru-RU" dirty="0"/>
              <a:t>Не добавлять в социальных сетях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«друзья» незнакомых людей</a:t>
            </a:r>
          </a:p>
          <a:p>
            <a:pPr algn="just"/>
            <a:r>
              <a:rPr lang="ru-RU" dirty="0"/>
              <a:t>Не делиться в социальных сетях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незащищенных почтовых системах личной и контактной информацией,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сообщать адрес и данные документов</a:t>
            </a:r>
          </a:p>
          <a:p>
            <a:pPr algn="just"/>
            <a:r>
              <a:rPr lang="ru-RU" dirty="0"/>
              <a:t>Не общаться с незнакомыми людьми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49" y="2822811"/>
            <a:ext cx="1862522" cy="1862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16" y="1681102"/>
            <a:ext cx="1652155" cy="1652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57" y="3690064"/>
            <a:ext cx="1829872" cy="18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Мошенники и </a:t>
            </a:r>
            <a:r>
              <a:rPr lang="ru-RU" dirty="0" smtClean="0"/>
              <a:t>закон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sz="3200" dirty="0"/>
              <a:t>К</a:t>
            </a:r>
            <a:r>
              <a:rPr lang="ru-RU" sz="3200" dirty="0" smtClean="0"/>
              <a:t>уда </a:t>
            </a:r>
            <a:r>
              <a:rPr lang="ru-RU" sz="3200" dirty="0"/>
              <a:t>обратиться, если вы стали жертвой мошенников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0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732" y="0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Порядок действий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82052"/>
              </p:ext>
            </p:extLst>
          </p:nvPr>
        </p:nvGraphicFramePr>
        <p:xfrm>
          <a:off x="416560" y="1490344"/>
          <a:ext cx="11531600" cy="492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76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 обращении </a:t>
            </a:r>
            <a:br>
              <a:rPr lang="ru-RU" dirty="0" smtClean="0"/>
            </a:br>
            <a:r>
              <a:rPr lang="ru-RU" dirty="0" smtClean="0"/>
              <a:t>в правоохранительные органы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291805"/>
              </p:ext>
            </p:extLst>
          </p:nvPr>
        </p:nvGraphicFramePr>
        <p:xfrm>
          <a:off x="508000" y="1917065"/>
          <a:ext cx="113334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48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Куда обращаться помимо </a:t>
            </a:r>
            <a:r>
              <a:rPr lang="ru-RU" dirty="0" smtClean="0"/>
              <a:t>полиции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32411"/>
              </p:ext>
            </p:extLst>
          </p:nvPr>
        </p:nvGraphicFramePr>
        <p:xfrm>
          <a:off x="736600" y="1690688"/>
          <a:ext cx="11181080" cy="458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994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0"/>
          </a:xfrm>
        </p:spPr>
        <p:txBody>
          <a:bodyPr anchor="ctr">
            <a:normAutofit/>
          </a:bodyPr>
          <a:lstStyle/>
          <a:p>
            <a:r>
              <a:rPr lang="ru-RU" sz="5400" dirty="0"/>
              <a:t>Онлайн-мошенничество: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 </a:t>
            </a:r>
            <a:r>
              <a:rPr lang="ru-RU" sz="5400" dirty="0"/>
              <a:t>чем нужно знать, </a:t>
            </a:r>
            <a:br>
              <a:rPr lang="ru-RU" sz="5400" dirty="0"/>
            </a:br>
            <a:r>
              <a:rPr lang="ru-RU" sz="5400" dirty="0"/>
              <a:t>чтобы уберечь детей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от </a:t>
            </a:r>
            <a:r>
              <a:rPr lang="ru-RU" sz="5400" dirty="0"/>
              <a:t>угроз в </a:t>
            </a:r>
            <a:r>
              <a:rPr lang="ru-RU" sz="5400" dirty="0" smtClean="0"/>
              <a:t>сети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292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135802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Категории </a:t>
            </a:r>
            <a:r>
              <a:rPr lang="ru-RU" dirty="0" smtClean="0"/>
              <a:t>Интернет-рисков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0988407"/>
              </p:ext>
            </p:extLst>
          </p:nvPr>
        </p:nvGraphicFramePr>
        <p:xfrm>
          <a:off x="721589" y="1567075"/>
          <a:ext cx="10991681" cy="466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3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0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Электронные риски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11" y="1162435"/>
            <a:ext cx="11457432" cy="14265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/>
              <a:t>Электронные </a:t>
            </a:r>
            <a:r>
              <a:rPr lang="ru-RU" b="1" dirty="0"/>
              <a:t>риски </a:t>
            </a:r>
            <a:r>
              <a:rPr lang="ru-RU" dirty="0"/>
              <a:t>– вероятность столкнуться с хищением персональной информации или подвергнуться атаке вредоносных программ.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6" y="2588968"/>
            <a:ext cx="5641323" cy="353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6482" y="6122942"/>
            <a:ext cx="888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Кража личных данных и мошенничество в интернете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1297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Онлайн-мошенничество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Онлайн-мошенничество </a:t>
            </a:r>
            <a:r>
              <a:rPr lang="ru-RU" dirty="0" smtClean="0"/>
              <a:t>— </a:t>
            </a:r>
            <a:r>
              <a:rPr lang="ru-RU" dirty="0"/>
              <a:t>действия </a:t>
            </a:r>
            <a:r>
              <a:rPr lang="ru-RU" dirty="0" err="1"/>
              <a:t>киберпреступников</a:t>
            </a:r>
            <a:r>
              <a:rPr lang="ru-RU" dirty="0"/>
              <a:t>, направленные на завладение информационными данными или финансовыми средствами пользователя интернета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3" y="3451419"/>
            <a:ext cx="3036683" cy="3036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12" y="3648547"/>
            <a:ext cx="2839555" cy="28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Категории онлайн-мошенничества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2546" y="1690688"/>
            <a:ext cx="7749767" cy="15413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Онлайн-мошенничество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689" y="4557650"/>
            <a:ext cx="5142368" cy="147571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Фишинг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1307" y="4557650"/>
            <a:ext cx="5142368" cy="147571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Кража личности</a:t>
            </a:r>
            <a:endParaRPr lang="ru-RU" sz="2400" dirty="0"/>
          </a:p>
        </p:txBody>
      </p: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flipH="1">
            <a:off x="3069125" y="3232087"/>
            <a:ext cx="3148305" cy="1325563"/>
          </a:xfrm>
          <a:prstGeom prst="straightConnector1">
            <a:avLst/>
          </a:prstGeom>
          <a:ln w="76200">
            <a:solidFill>
              <a:srgbClr val="002E8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6" idx="0"/>
          </p:cNvCxnSpPr>
          <p:nvPr/>
        </p:nvCxnSpPr>
        <p:spPr>
          <a:xfrm>
            <a:off x="6217430" y="3232087"/>
            <a:ext cx="2925061" cy="1325563"/>
          </a:xfrm>
          <a:prstGeom prst="straightConnector1">
            <a:avLst/>
          </a:prstGeom>
          <a:ln w="76200">
            <a:solidFill>
              <a:srgbClr val="002E8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3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шенники не дремлют: В сети уже появился фишинговый сайт Calibra |  Криптовалюта.Te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4" y="3644508"/>
            <a:ext cx="5673649" cy="23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Фишинговые</a:t>
            </a:r>
            <a:r>
              <a:rPr lang="ru-RU" dirty="0" smtClean="0"/>
              <a:t> сайты</a:t>
            </a:r>
            <a:endParaRPr lang="ru-RU" dirty="0"/>
          </a:p>
        </p:txBody>
      </p:sp>
      <p:pic>
        <p:nvPicPr>
          <p:cNvPr id="9" name="Picture 4" descr="http://kro.omsu-nnov.ru/_data/objects/0016/6303/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30" y="3644508"/>
            <a:ext cx="5808072" cy="28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3532" y="2021266"/>
            <a:ext cx="10047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Фишинг</a:t>
            </a:r>
            <a:r>
              <a:rPr lang="ru-RU" sz="2400" dirty="0"/>
              <a:t> — одна из разновидностей социальной инженерии, основанная на незнании пользователями основ сетевой безопасности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76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Мошенничество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социальных </a:t>
            </a:r>
            <a:r>
              <a:rPr lang="ru-RU" dirty="0" smtClean="0"/>
              <a:t>сетях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2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Опросы, тесты и конкурсы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сбора данных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308" y="2287351"/>
            <a:ext cx="7733185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В </a:t>
            </a:r>
            <a:r>
              <a:rPr lang="ru-RU" sz="3200" dirty="0" smtClean="0"/>
              <a:t>тестах </a:t>
            </a:r>
            <a:r>
              <a:rPr lang="ru-RU" sz="3200" dirty="0"/>
              <a:t>также могут использоваться хитрые уловки, заставляющие участников поделиться определенной информацией. </a:t>
            </a:r>
            <a:endParaRPr lang="ru-RU" sz="3200" dirty="0" smtClean="0"/>
          </a:p>
          <a:p>
            <a:pPr algn="just"/>
            <a:r>
              <a:rPr lang="ru-RU" sz="3200" dirty="0" smtClean="0"/>
              <a:t>Таким </a:t>
            </a:r>
            <a:r>
              <a:rPr lang="ru-RU" sz="3200" dirty="0"/>
              <a:t>образом злоумышленники выманивают у пользователей информацию о них и их друзьях. 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51" y="1986786"/>
            <a:ext cx="4115249" cy="41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27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AFA1CA7-938E-4E44-B8CB-5E8CA8689B71}" vid="{70BED902-6F91-4309-9B7D-C9535143A2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2931</TotalTime>
  <Words>494</Words>
  <Application>Microsoft Office PowerPoint</Application>
  <PresentationFormat>Широкоэкранный</PresentationFormat>
  <Paragraphs>79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Trebuchet MS</vt:lpstr>
      <vt:lpstr>Тема1</vt:lpstr>
      <vt:lpstr>Онлайн-мошенничество:  о чем нужно знать,  чтобы уберечь детей  от угроз в сети</vt:lpstr>
      <vt:lpstr>Понятие и виды мошенничества в Интернет</vt:lpstr>
      <vt:lpstr>Категории Интернет-рисков</vt:lpstr>
      <vt:lpstr>Электронные риски </vt:lpstr>
      <vt:lpstr>Онлайн-мошенничество</vt:lpstr>
      <vt:lpstr>Категории онлайн-мошенничества</vt:lpstr>
      <vt:lpstr>Фишинговые сайты</vt:lpstr>
      <vt:lpstr>Мошенничество  в социальных сетях</vt:lpstr>
      <vt:lpstr>Опросы, тесты и конкурсы  для сбора данных</vt:lpstr>
      <vt:lpstr>Кликбейт</vt:lpstr>
      <vt:lpstr>Просьбы одолжить денег</vt:lpstr>
      <vt:lpstr>Запросы от людей, которые уже были в списке друзей</vt:lpstr>
      <vt:lpstr>Подозрительные запросы  на добавление в друзья</vt:lpstr>
      <vt:lpstr>Сообщения о чрезвычайных ситуациях</vt:lpstr>
      <vt:lpstr>Современные мессенджеры и мошенники</vt:lpstr>
      <vt:lpstr>Использование уязвимостей мессенджеров</vt:lpstr>
      <vt:lpstr>Фальшивые аккаунты</vt:lpstr>
      <vt:lpstr>Сокращенные URL-адреса</vt:lpstr>
      <vt:lpstr>Как не стать жертвой мошенников</vt:lpstr>
      <vt:lpstr>Что нужно делать, чтобы не стать жертвой в интернете</vt:lpstr>
      <vt:lpstr>Что нужно делать,  чтобы не стать жертвой в интернете</vt:lpstr>
      <vt:lpstr>Что нужно делать,  чтобы не стать жертвой в интернете</vt:lpstr>
      <vt:lpstr>Мошенники и закон</vt:lpstr>
      <vt:lpstr>Порядок действий</vt:lpstr>
      <vt:lpstr>При обращении  в правоохранительные органы</vt:lpstr>
      <vt:lpstr>Куда обращаться помимо полиции</vt:lpstr>
      <vt:lpstr>Онлайн-мошенничество:  о чем нужно знать,  чтобы уберечь детей  от угроз в сети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современные информационные угрозы</dc:title>
  <dc:creator>Анна Куриленко</dc:creator>
  <cp:lastModifiedBy>Андрей Угаров</cp:lastModifiedBy>
  <cp:revision>92</cp:revision>
  <dcterms:created xsi:type="dcterms:W3CDTF">2017-02-15T10:35:19Z</dcterms:created>
  <dcterms:modified xsi:type="dcterms:W3CDTF">2020-09-20T18:52:08Z</dcterms:modified>
</cp:coreProperties>
</file>