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1" r:id="rId4"/>
    <p:sldId id="262" r:id="rId5"/>
    <p:sldId id="260" r:id="rId6"/>
    <p:sldId id="263" r:id="rId7"/>
    <p:sldId id="259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4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B0EAE-FFA6-481C-A53A-B2712624F064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A9985-293D-4246-850D-29818CF65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592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A9985-293D-4246-850D-29818CF6524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48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91EA-DAF2-4CA3-8159-89D83ED752D2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35C0-D31A-4104-9A2A-4546134E5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06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91EA-DAF2-4CA3-8159-89D83ED752D2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35C0-D31A-4104-9A2A-4546134E5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323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91EA-DAF2-4CA3-8159-89D83ED752D2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35C0-D31A-4104-9A2A-4546134E5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690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91EA-DAF2-4CA3-8159-89D83ED752D2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35C0-D31A-4104-9A2A-4546134E5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283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91EA-DAF2-4CA3-8159-89D83ED752D2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35C0-D31A-4104-9A2A-4546134E5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952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91EA-DAF2-4CA3-8159-89D83ED752D2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35C0-D31A-4104-9A2A-4546134E5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665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91EA-DAF2-4CA3-8159-89D83ED752D2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35C0-D31A-4104-9A2A-4546134E5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794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91EA-DAF2-4CA3-8159-89D83ED752D2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35C0-D31A-4104-9A2A-4546134E5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812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91EA-DAF2-4CA3-8159-89D83ED752D2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35C0-D31A-4104-9A2A-4546134E5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543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91EA-DAF2-4CA3-8159-89D83ED752D2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35C0-D31A-4104-9A2A-4546134E5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74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91EA-DAF2-4CA3-8159-89D83ED752D2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35C0-D31A-4104-9A2A-4546134E5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576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C91EA-DAF2-4CA3-8159-89D83ED752D2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535C0-D31A-4104-9A2A-4546134E5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87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2.wdp"/><Relationship Id="rId7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2.wdp"/><Relationship Id="rId7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2.wdp"/><Relationship Id="rId7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29.png"/><Relationship Id="rId5" Type="http://schemas.microsoft.com/office/2007/relationships/hdphoto" Target="../media/hdphoto5.wdp"/><Relationship Id="rId10" Type="http://schemas.openxmlformats.org/officeDocument/2006/relationships/image" Target="../media/image28.jpeg"/><Relationship Id="rId4" Type="http://schemas.openxmlformats.org/officeDocument/2006/relationships/image" Target="../media/image25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2.wdp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9826" y="478968"/>
            <a:ext cx="9952276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азённое дошкольное </a:t>
            </a:r>
            <a:r>
              <a:rPr lang="ru-RU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бразовательное</a:t>
            </a:r>
          </a:p>
          <a:p>
            <a:pPr algn="ctr"/>
            <a:r>
              <a:rPr lang="ru-RU" sz="24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детский сад общеразвивающего вида №1</a:t>
            </a:r>
          </a:p>
          <a:p>
            <a:pPr algn="ctr"/>
            <a:endParaRPr lang="ru-RU" sz="2400" dirty="0" smtClean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«Создание условий для  ранней профориентации</a:t>
            </a:r>
          </a:p>
          <a:p>
            <a:pPr algn="ctr"/>
            <a:r>
              <a:rPr lang="ru-RU" sz="36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39138" y="4143393"/>
            <a:ext cx="46213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24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 группы «А»</a:t>
            </a:r>
          </a:p>
          <a:p>
            <a:pPr algn="r"/>
            <a:r>
              <a:rPr lang="ru-RU" sz="24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Баранова Юлия Сергеевна</a:t>
            </a:r>
            <a:endParaRPr lang="ru-RU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57520" y="5697471"/>
            <a:ext cx="2384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Узловая , 2020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45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6823" y="1804250"/>
            <a:ext cx="99533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 smtClean="0">
                <a:solidFill>
                  <a:srgbClr val="C00000"/>
                </a:solidFill>
              </a:rPr>
              <a:t>Спасибо за внимание!</a:t>
            </a:r>
            <a:endParaRPr lang="ru-RU" sz="8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0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10"/>
            <a:ext cx="12192000" cy="687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60767" y="122535"/>
            <a:ext cx="787048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Предметно-пространственная</a:t>
            </a:r>
          </a:p>
          <a:p>
            <a:pPr algn="ctr"/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развивающая среда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www.maam.ru/upload/blogs/detsad-43525-14238951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544" y="1041973"/>
            <a:ext cx="3115531" cy="1751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krasnayashapochka5.1c-umi.ru/images/cms/data/hello_html_33dfef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" y="1041973"/>
            <a:ext cx="3214655" cy="2264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9"/>
          <a:stretch/>
        </p:blipFill>
        <p:spPr bwMode="auto">
          <a:xfrm>
            <a:off x="3517963" y="1759528"/>
            <a:ext cx="5385581" cy="3581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6245" y="5521604"/>
            <a:ext cx="47595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Игровой центр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«Знакомимся с профессиями»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12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3588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84796" y="168717"/>
            <a:ext cx="46007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Выставка книг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87067" y="212830"/>
            <a:ext cx="4721306" cy="6295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66031" y="5963684"/>
            <a:ext cx="4238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«Калейдоскоп профессий»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88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3588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52387" y="196426"/>
            <a:ext cx="64161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Виртуальные экскурсии</a:t>
            </a:r>
            <a:endParaRPr lang="ru-RU" sz="4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18" y="1607128"/>
            <a:ext cx="4546600" cy="3409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2076" y="5333999"/>
            <a:ext cx="4140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Промышленные предприятия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города Узловая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136" y="1558258"/>
            <a:ext cx="4676919" cy="3507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36270" y="5334000"/>
            <a:ext cx="3664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Виртуальная экскурсия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Узловский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молокозавод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38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3588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 descr="https://fs00.infourok.ru/images/doc/239/184856/3/img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01" y="2403537"/>
            <a:ext cx="3781119" cy="2835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07160" y="210281"/>
            <a:ext cx="79933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Развивающие, д</a:t>
            </a:r>
            <a:r>
              <a:rPr lang="ru-RU" sz="4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идактические,</a:t>
            </a:r>
          </a:p>
          <a:p>
            <a:pPr algn="ctr"/>
            <a:r>
              <a:rPr lang="ru-RU" sz="4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настольно-печатные игры</a:t>
            </a:r>
            <a:endParaRPr lang="ru-RU" sz="4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446" y="1995055"/>
            <a:ext cx="2739604" cy="3652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226" y="1656830"/>
            <a:ext cx="3647209" cy="4862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35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3588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8000" y="21363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79739" y="127153"/>
            <a:ext cx="66325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4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кскурсии и наблюдения</a:t>
            </a:r>
            <a:endParaRPr lang="ru-RU" sz="4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25" y="452608"/>
            <a:ext cx="2737417" cy="2053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5532" y="2505671"/>
            <a:ext cx="23282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в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ожарную часть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024" y="102654"/>
            <a:ext cx="2113886" cy="2818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238" y="4052800"/>
            <a:ext cx="3382247" cy="2536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91408" y="3171678"/>
            <a:ext cx="38005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Наблюдение за работой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машиниста по стирке белья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54" y="1370871"/>
            <a:ext cx="3768490" cy="2826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94507" y="4492654"/>
            <a:ext cx="34029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на пищеблок.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Наблюдение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работой поваров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12" y="3587176"/>
            <a:ext cx="2865495" cy="2149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08733" y="5892800"/>
            <a:ext cx="2648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Наблюдение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работой слесаря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61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3588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77730" y="193964"/>
            <a:ext cx="714496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Сюжетно-ролевые игры</a:t>
            </a:r>
            <a:endParaRPr lang="ru-RU" sz="4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05" y="1121408"/>
            <a:ext cx="2451502" cy="3268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89" y="2427538"/>
            <a:ext cx="2476496" cy="3301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726" y="1398628"/>
            <a:ext cx="2599900" cy="3466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935" y="3362136"/>
            <a:ext cx="2254539" cy="3006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35832" y="5837417"/>
            <a:ext cx="2838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«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Служба Спасения»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8269" y="5099207"/>
            <a:ext cx="1894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«Строители»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14341" y="6299082"/>
            <a:ext cx="2449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«Кафе «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Томатто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524129"/>
            <a:ext cx="2963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«Инспектор ГИБДД»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724" y="221673"/>
            <a:ext cx="2889683" cy="2167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203169" y="2439177"/>
            <a:ext cx="26143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«Салон Красоты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Маникюрный зал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3588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24909" y="44026"/>
            <a:ext cx="6540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Проектная деятельность</a:t>
            </a:r>
            <a:endParaRPr lang="ru-RU" sz="4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0" t="2416"/>
          <a:stretch/>
        </p:blipFill>
        <p:spPr bwMode="auto">
          <a:xfrm rot="16200000">
            <a:off x="591910" y="3318493"/>
            <a:ext cx="2230681" cy="304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8" t="4471" r="2533"/>
          <a:stretch/>
        </p:blipFill>
        <p:spPr bwMode="auto">
          <a:xfrm>
            <a:off x="158962" y="1016712"/>
            <a:ext cx="2966340" cy="2248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464" y="2404090"/>
            <a:ext cx="2913160" cy="2184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825" y="1072333"/>
            <a:ext cx="2682920" cy="3577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4069" y="6099835"/>
            <a:ext cx="433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«Профессии  наших мам и пап»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7627" y="4820526"/>
            <a:ext cx="3537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«Я – будущий ветеринар»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359" y="1939635"/>
            <a:ext cx="2591255" cy="3296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55951" y="5236388"/>
            <a:ext cx="2276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«Моя мечта-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дальнобойщик»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70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3588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2427" y="224135"/>
            <a:ext cx="788715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sz="4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1_11\Downloads\разные фото\безопасность\3e215fb6-e635-4c80-a904-578521f282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47" y="1145598"/>
            <a:ext cx="3571008" cy="2678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_11\Downloads\разные фото\безопасность\ca85f6f5-de6e-47af-b0ed-1a3172583cc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814" y="4017816"/>
            <a:ext cx="3552192" cy="2664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018">
            <a:off x="9206664" y="2789525"/>
            <a:ext cx="2460047" cy="3477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2096">
            <a:off x="6430767" y="1211965"/>
            <a:ext cx="2576939" cy="3649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89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145</Words>
  <Application>Microsoft Office PowerPoint</Application>
  <PresentationFormat>Произвольный</PresentationFormat>
  <Paragraphs>47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1_11</cp:lastModifiedBy>
  <cp:revision>31</cp:revision>
  <dcterms:created xsi:type="dcterms:W3CDTF">2020-12-03T08:55:02Z</dcterms:created>
  <dcterms:modified xsi:type="dcterms:W3CDTF">2021-08-25T16:45:30Z</dcterms:modified>
</cp:coreProperties>
</file>