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3C1C-AC34-4A2F-BB83-8B0A0F3C9F6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EF8D0-866A-4764-8E3F-948F98E6A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EF8D0-866A-4764-8E3F-948F98E6AA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7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BDF8C4-EED7-426E-9763-959FA0AC4F2F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6B5AFF-F2A9-4C5E-AB92-DFAE0FB527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2410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казённое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чреждение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общеразвивающего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вида №1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484" y="2754248"/>
            <a:ext cx="844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Награды Великой Отечественной войны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27068" y="3933056"/>
            <a:ext cx="4465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Щербинина Елена Андреевна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312" y="5775647"/>
            <a:ext cx="199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Узловая, 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15077" r="20909" b="11455"/>
          <a:stretch/>
        </p:blipFill>
        <p:spPr bwMode="auto">
          <a:xfrm>
            <a:off x="179512" y="340605"/>
            <a:ext cx="1386776" cy="17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7003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7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Pictures\57fc45u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0"/>
            <a:ext cx="9168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Pictures\e94f02ee94b2beaf91db6f8a2367c1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548" y="335699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Майский праздник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Отмечает вся страна.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Надевают наши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Боевые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ордена.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Их с утра зовет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дорога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торжественный парад.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задумчиво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порога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 бабушки глядят</a:t>
            </a:r>
          </a:p>
        </p:txBody>
      </p:sp>
    </p:spTree>
    <p:extLst>
      <p:ext uri="{BB962C8B-B14F-4D97-AF65-F5344CB8AC3E}">
        <p14:creationId xmlns:p14="http://schemas.microsoft.com/office/powerpoint/2010/main" val="15135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" y="5733256"/>
            <a:ext cx="8835891" cy="98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04855" cy="554058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45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891" y="450912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первые годы войны, бойцы и командиры награждались орденами Красного Знамени, Красной Звезды, медалями «За отвагу», «За боевые заслуги». Эти награды давались толкьо за особую, храбрость, самоотверженность и мужество, проявленные при защите Родины.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/>
          <a:stretch>
            <a:fillRect/>
          </a:stretch>
        </p:blipFill>
        <p:spPr bwMode="auto">
          <a:xfrm>
            <a:off x="3143137" y="836712"/>
            <a:ext cx="1773801" cy="298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24" y="1114776"/>
            <a:ext cx="1650871" cy="32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/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50" r="-7204"/>
          <a:stretch>
            <a:fillRect/>
          </a:stretch>
        </p:blipFill>
        <p:spPr bwMode="auto">
          <a:xfrm>
            <a:off x="-180528" y="0"/>
            <a:ext cx="3600400" cy="300871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4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/>
          <a:stretch>
            <a:fillRect/>
          </a:stretch>
        </p:blipFill>
        <p:spPr bwMode="auto">
          <a:xfrm>
            <a:off x="6676686" y="259987"/>
            <a:ext cx="2664296" cy="24887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226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527683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259548" y="5608734"/>
            <a:ext cx="860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 Отечественно войны – им награждались лица рядового и начальсвующего состава Красной Армии.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2483768" y="1642959"/>
            <a:ext cx="4332668" cy="352764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1"/>
          <a:stretch>
            <a:fillRect/>
          </a:stretch>
        </p:blipFill>
        <p:spPr bwMode="auto">
          <a:xfrm>
            <a:off x="5724129" y="-609663"/>
            <a:ext cx="3419872" cy="497476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1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16360" b="19362"/>
          <a:stretch>
            <a:fillRect/>
          </a:stretch>
        </p:blipFill>
        <p:spPr bwMode="auto">
          <a:xfrm>
            <a:off x="-111852" y="116632"/>
            <a:ext cx="3675740" cy="305265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540977" y="52207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Ордена Суворова, Кутузова, Александра Невского – ими награждались командиры Красной Армии за выдающиеся успехи в деле управления войсками.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b="6944"/>
          <a:stretch>
            <a:fillRect/>
          </a:stretch>
        </p:blipFill>
        <p:spPr bwMode="auto">
          <a:xfrm>
            <a:off x="3707904" y="1052736"/>
            <a:ext cx="23762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7" t="5028" r="31958" b="4250"/>
          <a:stretch>
            <a:fillRect/>
          </a:stretch>
        </p:blipFill>
        <p:spPr bwMode="auto">
          <a:xfrm>
            <a:off x="971600" y="1085172"/>
            <a:ext cx="2016224" cy="414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5028" r="31958" b="5499"/>
          <a:stretch>
            <a:fillRect/>
          </a:stretch>
        </p:blipFill>
        <p:spPr bwMode="auto">
          <a:xfrm>
            <a:off x="6804248" y="1052736"/>
            <a:ext cx="19442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71" y="5373216"/>
            <a:ext cx="874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доблестных Защитников город-героев были изготовлены специальныек медали «За оборону Ленинграда», «За оборону Севастополя », «За оборону Москвы».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90704-son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t="5171" r="23172" b="5133"/>
          <a:stretch>
            <a:fillRect/>
          </a:stretch>
        </p:blipFill>
        <p:spPr bwMode="auto">
          <a:xfrm>
            <a:off x="251520" y="1749827"/>
            <a:ext cx="3168352" cy="453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25333"/>
          <a:stretch>
            <a:fillRect/>
          </a:stretch>
        </p:blipFill>
        <p:spPr bwMode="auto">
          <a:xfrm>
            <a:off x="6156176" y="2745116"/>
            <a:ext cx="2866122" cy="411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3275856" y="260648"/>
            <a:ext cx="4313381" cy="297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4201" y="3645024"/>
            <a:ext cx="3622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Даже дети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награждались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Орденами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медалями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 bwMode="auto">
          <a:xfrm>
            <a:off x="338274" y="218016"/>
            <a:ext cx="4680519" cy="37444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15" y="249917"/>
            <a:ext cx="3515980" cy="62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525264" y="4093157"/>
            <a:ext cx="4306538" cy="25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142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1_11</cp:lastModifiedBy>
  <cp:revision>9</cp:revision>
  <dcterms:created xsi:type="dcterms:W3CDTF">2020-03-18T20:07:23Z</dcterms:created>
  <dcterms:modified xsi:type="dcterms:W3CDTF">2021-11-22T17:00:00Z</dcterms:modified>
</cp:coreProperties>
</file>