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808" y="332656"/>
            <a:ext cx="4850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общеразвивающего вида №1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906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5165" y="22048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«История Тульского пряника»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109317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Щербинина Елена Андреевна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222">
            <a:off x="993226" y="3348326"/>
            <a:ext cx="2794960" cy="159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2369" y="5647848"/>
            <a:ext cx="169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Узловая, 2020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4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643050"/>
            <a:ext cx="3071834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500570"/>
            <a:ext cx="7053290" cy="19551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Печатный пряник – самый популярный гостинец из Тулы.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 сладким красивым сувениром едут туляки к друзьям в другие города и страны.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\Desktop\84579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7166"/>
            <a:ext cx="6072230" cy="397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16" y="1361111"/>
            <a:ext cx="3007564" cy="242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330886" cy="288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упоминание о пряничном ремесле в старинных писцовых книгах датировано 1685 годом.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4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071942"/>
            <a:ext cx="2214578" cy="2286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66"/>
            <a:ext cx="4000528" cy="6098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Именно тульские умельцы придумали вырезать из дерева специальные формы – «пряничные доски», с помощью которых создавались на выпечке затейливые узоры, слова, символические изображения.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DSC20719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45024"/>
            <a:ext cx="4167190" cy="2786808"/>
          </a:xfrm>
          <a:prstGeom prst="rect">
            <a:avLst/>
          </a:prstGeom>
          <a:noFill/>
        </p:spPr>
      </p:pic>
      <p:pic>
        <p:nvPicPr>
          <p:cNvPr id="4099" name="Picture 3" descr="C:\Users\user\Desktop\e4c726da445a999567c1e99a088d5a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76208"/>
            <a:ext cx="3929090" cy="2619393"/>
          </a:xfrm>
          <a:prstGeom prst="rect">
            <a:avLst/>
          </a:prstGeom>
          <a:noFill/>
        </p:spPr>
      </p:pic>
      <p:pic>
        <p:nvPicPr>
          <p:cNvPr id="4100" name="Picture 4" descr="C:\Users\user\Desktop\5e2bb26fdee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791830"/>
            <a:ext cx="2000264" cy="190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3114668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196166" cy="17145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У пряников особая рецептура и технология изготовления. Мед в них – и сладость,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ароматизатор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природный консервант.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1333617919_recepty-pryani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153520"/>
            <a:ext cx="4214841" cy="2490189"/>
          </a:xfrm>
          <a:prstGeom prst="rect">
            <a:avLst/>
          </a:prstGeom>
          <a:noFill/>
        </p:spPr>
      </p:pic>
      <p:pic>
        <p:nvPicPr>
          <p:cNvPr id="5123" name="Picture 3" descr="C:\Users\user\Desktop\101355431_large_3171a4d9c3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928802"/>
            <a:ext cx="3500462" cy="2323075"/>
          </a:xfrm>
          <a:prstGeom prst="rect">
            <a:avLst/>
          </a:prstGeom>
          <a:noFill/>
        </p:spPr>
      </p:pic>
      <p:pic>
        <p:nvPicPr>
          <p:cNvPr id="5125" name="Picture 5" descr="C:\Users\user\Desktop\pryan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000240"/>
            <a:ext cx="3500462" cy="2071702"/>
          </a:xfrm>
          <a:prstGeom prst="rect">
            <a:avLst/>
          </a:prstGeom>
          <a:noFill/>
        </p:spPr>
      </p:pic>
      <p:pic>
        <p:nvPicPr>
          <p:cNvPr id="5126" name="Picture 6" descr="C:\Users\user\Desktop\prjanik-valentink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325570"/>
            <a:ext cx="2857488" cy="253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2143140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239000" cy="1785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Уже в конце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тульские пряники получили всемирное признание, они экспонировались на международных выставках.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ser\Desktop\fcb72e3361e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00504"/>
            <a:ext cx="3107553" cy="2486042"/>
          </a:xfrm>
          <a:prstGeom prst="rect">
            <a:avLst/>
          </a:prstGeom>
          <a:noFill/>
        </p:spPr>
      </p:pic>
      <p:pic>
        <p:nvPicPr>
          <p:cNvPr id="6147" name="Picture 3" descr="C:\Users\user\Desktop\tula-vistavk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4143380"/>
            <a:ext cx="3338508" cy="2507874"/>
          </a:xfrm>
          <a:prstGeom prst="rect">
            <a:avLst/>
          </a:prstGeom>
          <a:noFill/>
        </p:spPr>
      </p:pic>
      <p:pic>
        <p:nvPicPr>
          <p:cNvPr id="6148" name="Picture 4" descr="C:\Users\user\Desktop\im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14290"/>
            <a:ext cx="3357586" cy="2317084"/>
          </a:xfrm>
          <a:prstGeom prst="rect">
            <a:avLst/>
          </a:prstGeom>
          <a:noFill/>
        </p:spPr>
      </p:pic>
      <p:pic>
        <p:nvPicPr>
          <p:cNvPr id="6149" name="Picture 5" descr="C:\Users\user\Desktop\73934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14290"/>
            <a:ext cx="3071834" cy="217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2571768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428604"/>
            <a:ext cx="3929090" cy="5429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1899 и 1900 годах в Париже сладкие шедевры кондитеров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Гречихиных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отмечены высшей наградой «Гран-при» и золотыми медалями. Экспозиция из Тулы была оформлена в виде торгового павильона с пряничной крышей.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5286388"/>
            <a:ext cx="1643074" cy="1378062"/>
          </a:xfrm>
          <a:prstGeom prst="rect">
            <a:avLst/>
          </a:prstGeom>
          <a:noFill/>
        </p:spPr>
      </p:pic>
      <p:pic>
        <p:nvPicPr>
          <p:cNvPr id="7172" name="Picture 4" descr="C:\Users\user\Desktop\121211170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3857651" cy="3376558"/>
          </a:xfrm>
          <a:prstGeom prst="rect">
            <a:avLst/>
          </a:prstGeom>
          <a:noFill/>
        </p:spPr>
      </p:pic>
      <p:pic>
        <p:nvPicPr>
          <p:cNvPr id="7173" name="Picture 5" descr="C:\Users\user\Desktop\0daa0bbbf70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929066"/>
            <a:ext cx="3214690" cy="273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232885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239000" cy="15716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сейчас пряники в Туле выпекают по старинным рецептам. Пряники бывают юбилейными, именными, визитными, фигурными.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esktop\8432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14290"/>
            <a:ext cx="3722010" cy="2366966"/>
          </a:xfrm>
          <a:prstGeom prst="rect">
            <a:avLst/>
          </a:prstGeom>
          <a:noFill/>
        </p:spPr>
      </p:pic>
      <p:pic>
        <p:nvPicPr>
          <p:cNvPr id="8195" name="Picture 3" descr="C:\Users\user\Desktop\pryan-museum-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3810000" cy="2012950"/>
          </a:xfrm>
          <a:prstGeom prst="rect">
            <a:avLst/>
          </a:prstGeom>
          <a:noFill/>
        </p:spPr>
      </p:pic>
      <p:pic>
        <p:nvPicPr>
          <p:cNvPr id="8196" name="Picture 4" descr="C:\Users\user\Desktop\tul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714620"/>
            <a:ext cx="5857916" cy="211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857760"/>
            <a:ext cx="3071834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7124728" cy="2428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Значительная коллекция представлена в музее «Тульский пряник». Здесь есть и малютка размером с полтинник, и            50-килограмовый великан, и пряники, изготовленные в честь знаменательных событий.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Desktop\1314299360_64396417_26_908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714620"/>
            <a:ext cx="62865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rgbClr val="CEB966"/>
      </a:dk1>
      <a:lt1>
        <a:srgbClr val="EBE3C1"/>
      </a:lt1>
      <a:dk2>
        <a:srgbClr val="EBE3C1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209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1_11</cp:lastModifiedBy>
  <cp:revision>19</cp:revision>
  <dcterms:created xsi:type="dcterms:W3CDTF">2014-03-24T17:37:28Z</dcterms:created>
  <dcterms:modified xsi:type="dcterms:W3CDTF">2021-11-22T17:16:42Z</dcterms:modified>
</cp:coreProperties>
</file>