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76" r:id="rId9"/>
    <p:sldId id="277" r:id="rId10"/>
    <p:sldId id="257" r:id="rId11"/>
    <p:sldId id="258" r:id="rId12"/>
    <p:sldId id="261" r:id="rId13"/>
    <p:sldId id="262" r:id="rId14"/>
    <p:sldId id="278" r:id="rId15"/>
    <p:sldId id="264" r:id="rId16"/>
    <p:sldId id="265" r:id="rId17"/>
    <p:sldId id="269" r:id="rId18"/>
    <p:sldId id="271" r:id="rId19"/>
    <p:sldId id="280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60"/>
  </p:normalViewPr>
  <p:slideViewPr>
    <p:cSldViewPr>
      <p:cViewPr varScale="1">
        <p:scale>
          <a:sx n="69" d="100"/>
          <a:sy n="69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391F4C-58E4-46BC-B0A5-5A70F840BACE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D417CD-5FD6-4687-90B1-297400502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276872"/>
            <a:ext cx="49568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Один дома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Муниципальное казённое дошкольное образовательное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у</a:t>
            </a:r>
            <a:r>
              <a:rPr lang="ru-RU" sz="2000" dirty="0" smtClean="0">
                <a:solidFill>
                  <a:schemeClr val="bg1"/>
                </a:solidFill>
              </a:rPr>
              <a:t>чреждение детский сад </a:t>
            </a:r>
            <a:r>
              <a:rPr lang="ru-RU" sz="2000" dirty="0" err="1" smtClean="0">
                <a:solidFill>
                  <a:schemeClr val="bg1"/>
                </a:solidFill>
              </a:rPr>
              <a:t>общеразвивающего</a:t>
            </a:r>
            <a:r>
              <a:rPr lang="ru-RU" sz="2000" dirty="0" smtClean="0">
                <a:solidFill>
                  <a:schemeClr val="bg1"/>
                </a:solidFill>
              </a:rPr>
              <a:t> вида № 1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4509120"/>
            <a:ext cx="4402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Составила воспитатель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Лидяева</a:t>
            </a:r>
            <a:r>
              <a:rPr lang="ru-RU" sz="2400" dirty="0" smtClean="0">
                <a:solidFill>
                  <a:schemeClr val="bg1"/>
                </a:solidFill>
              </a:rPr>
              <a:t> Ольга Владимировна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г.Узловая Тульской области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2019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170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Презентация для детей старшего дошкольного возраста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8072" y="3717032"/>
            <a:ext cx="45720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Выйдешь </a:t>
            </a:r>
            <a:r>
              <a:rPr lang="ru-RU" sz="2000" b="1" dirty="0" smtClean="0">
                <a:solidFill>
                  <a:srgbClr val="C00000"/>
                </a:solidFill>
              </a:rPr>
              <a:t>на балкон – так знай: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Там на стулья не вставай!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Это может быть опасно –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Падать сверху так ужасно!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На перила не взбирайся,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Низко не перегибайся –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Будет сложно удержаться…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Ты ж не хочешь вниз сорваться?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Безопасность жизнедеятельности детей. Комментарии : Дневники на К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2664296" cy="2668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Нельзя свешиваться через перила, устраивать на балконе разные - Фото 2739/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12976"/>
            <a:ext cx="2326429" cy="333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8" name="Picture 8" descr="C:\Users\User\Pictures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68503"/>
            <a:ext cx="3024336" cy="274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2315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дверь звонит звонок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сперва в глазок,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пришёл к тебе, узнай,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чужим не открывай!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станут отвечать –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Дверь не вздумай открывать! 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Популярные истории - Страшные истории Фэнзона Зона Ужасов - Страниц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3816424" cy="270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Съяновский детский сад &quot;Теремок&quot; - безопасность в до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67761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Безопасность детей - техника безопас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068960"/>
            <a:ext cx="2933226" cy="289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Когда в кастрюле кипяток, Не прикасайся к ней - 10574/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73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657366">
            <a:off x="484186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прихожая, идеи / Интерьер / Идеи для дома / Pinme.ru / Татьяна Наум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352415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Секреты хранения косметики в ванной &quot; Универ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12976"/>
            <a:ext cx="3491880" cy="293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5832648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Есть в квартире много скляночек,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Разных тюбиков и баночек.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них хранятся средства разные,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Даже иногда опасные.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896" y="2132856"/>
            <a:ext cx="5328592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Краски, пасты и таблеточки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рот тащить не надо, деточки.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Отравленье обеспечено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И здоровье изувечено!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Family Time : Группа для бизнеса. Торговля. Интернет-магазин : Однокласс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Эмоциональное развитие ребенка раннего возраста Фантастическая женщина &quot;OnLine&quot;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284984"/>
            <a:ext cx="6048672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Эти </a:t>
            </a:r>
            <a:r>
              <a:rPr lang="ru-RU" sz="3200" b="1" dirty="0">
                <a:solidFill>
                  <a:srgbClr val="C00000"/>
                </a:solidFill>
              </a:rPr>
              <a:t>острые предметы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Не бросайте на полу.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Сам наступишь незаметно –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С раной поведут к </a:t>
            </a:r>
            <a:r>
              <a:rPr lang="ru-RU" sz="3200" b="1" dirty="0" smtClean="0">
                <a:solidFill>
                  <a:srgbClr val="C00000"/>
                </a:solidFill>
              </a:rPr>
              <a:t>врачу!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Гвозди, купить в Гомеле - Пульс ц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805" y="260648"/>
            <a:ext cx="220497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Гвозди: 12.50 грн. - Элементы крепежа в Киеве на Slan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6411" y="980728"/>
            <a:ext cx="230425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Премиум офис - Премиум Офис Кнопки металлические Mondial LUS 1530 (50 шт./уп., цвет в ассортименте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188640"/>
            <a:ext cx="359597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8064" y="2708920"/>
            <a:ext cx="365415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Если гвозди на дороге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Ты увидел – подбери!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20888"/>
            <a:ext cx="398125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Если кнопки из коробки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Разлетелись – собери,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836712"/>
            <a:ext cx="45720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Игрушек много у меня –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Я их не убираю.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Хотя они уже два дня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Всем проходить мешают</a:t>
            </a:r>
            <a:r>
              <a:rPr lang="ru-RU" sz="2800" b="1" dirty="0" smtClean="0">
                <a:solidFill>
                  <a:srgbClr val="C00000"/>
                </a:solidFill>
              </a:rPr>
              <a:t>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Блог Вики: Как много в этом слове. - Женский Клуб - Мамин Кл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620688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3789040"/>
            <a:ext cx="518457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 что же вышло? – Сам упал,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И было очень больно!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 тех пор я убираться стал -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И все теперь довольны!.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6628" name="Picture 4" descr="Нужно ли позволять ребенку выкричаться. Журнал Мама Инфо (Mama Info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8563" y="3436862"/>
            <a:ext cx="3360316" cy="25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365104"/>
            <a:ext cx="4572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 </a:t>
            </a:r>
            <a:r>
              <a:rPr lang="ru-RU" sz="2400" b="1" dirty="0">
                <a:solidFill>
                  <a:srgbClr val="C00000"/>
                </a:solidFill>
              </a:rPr>
              <a:t>мама строго мне сказала: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К плите чтоб руки не совала!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И к газу ты не подходи –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Сперва немного подрасти</a:t>
            </a:r>
          </a:p>
        </p:txBody>
      </p:sp>
      <p:pic>
        <p:nvPicPr>
          <p:cNvPr id="24578" name="Picture 2" descr="Не подходи к газовой плите - Фото 1443/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3554316" cy="3602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А вы знаете, что сейчас делают ваши дети? / Из жизни / Город Ковров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309634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92696"/>
            <a:ext cx="421196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кухне газ у нас горит,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Меня он манит, как магнит.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Как мама, я хочу уметь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Все ручки на плите вертеть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9807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Если телефон звонит,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Кто-то в трубку говорит: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Как тебя зовут, малыш?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Дома с кем сейчас сидишь?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Приобрести у нас - Правильная связ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960440" cy="2636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телефон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476625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149080"/>
            <a:ext cx="4633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Если взрослых дома нет,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Не веди ни с кем бесед,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До свидания! – скажи,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Быстро трубку положи.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861048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>
                <a:solidFill>
                  <a:srgbClr val="FFFF00"/>
                </a:solidFill>
              </a:rPr>
              <a:t>Я слышу крики, шум воды…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Как много от огня беды!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Хочу напомнить всем, друзья: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Играть со спичками нельзя!!!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2532" name="Picture 4" descr="Игра со спичками, математические игры для детей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880320" cy="319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6" name="Picture 8" descr="Безопасность жизнедеятельности детей. Комментарии : Дневники на К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6478" y="3068960"/>
            <a:ext cx="3224446" cy="3213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404664"/>
            <a:ext cx="4444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Я спичек коробок нашёл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И высыпал его на пол,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Хотел устроить фейерверк –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Всё полыхнуло, свет померк!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48064" y="476672"/>
            <a:ext cx="35283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Ты, малыш,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запомнить должен: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Будь с розеткой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осторожен!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ней никак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играть,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Гвоздики в неё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совать.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 кончится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бедой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 в розетке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злой!!!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ГБОУ города Москвы детский сад 798 - Правила пожарной безопасности для детей и подрост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92896"/>
            <a:ext cx="3024336" cy="412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Защита детей от розеток своими руками МАСТЕ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276" y="4869160"/>
            <a:ext cx="2459211" cy="177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Набор для защиты детей от травм в быту, Baby Gu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3024336" cy="254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9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178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36" baseType="lpstr">
      <vt:lpstr>Arial</vt:lpstr>
      <vt:lpstr>Book Antiqua</vt:lpstr>
      <vt:lpstr>Calibri</vt:lpstr>
      <vt:lpstr>Cambria</vt:lpstr>
      <vt:lpstr>Century Gothic</vt:lpstr>
      <vt:lpstr>Constantia</vt:lpstr>
      <vt:lpstr>Franklin Gothic Book</vt:lpstr>
      <vt:lpstr>Franklin Gothic Medium</vt:lpstr>
      <vt:lpstr>Lucida Sans</vt:lpstr>
      <vt:lpstr>Rockwell</vt:lpstr>
      <vt:lpstr>Times New Roman</vt:lpstr>
      <vt:lpstr>Verdana</vt:lpstr>
      <vt:lpstr>Wingdings</vt:lpstr>
      <vt:lpstr>Wingdings 2</vt:lpstr>
      <vt:lpstr>Wingdings 3</vt:lpstr>
      <vt:lpstr>Литейная</vt:lpstr>
      <vt:lpstr>Апекс</vt:lpstr>
      <vt:lpstr>Бумажная</vt:lpstr>
      <vt:lpstr>1_Бумажная</vt:lpstr>
      <vt:lpstr>1_Апекс</vt:lpstr>
      <vt:lpstr>Трек</vt:lpstr>
      <vt:lpstr>2_Бумажная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62</cp:revision>
  <dcterms:created xsi:type="dcterms:W3CDTF">2014-11-07T06:32:22Z</dcterms:created>
  <dcterms:modified xsi:type="dcterms:W3CDTF">2021-11-29T13:37:25Z</dcterms:modified>
</cp:coreProperties>
</file>