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</p:sldMasterIdLst>
  <p:sldIdLst>
    <p:sldId id="286" r:id="rId5"/>
    <p:sldId id="287" r:id="rId6"/>
    <p:sldId id="258" r:id="rId7"/>
    <p:sldId id="288" r:id="rId8"/>
    <p:sldId id="289" r:id="rId9"/>
    <p:sldId id="290" r:id="rId10"/>
    <p:sldId id="291" r:id="rId11"/>
    <p:sldId id="268" r:id="rId12"/>
    <p:sldId id="292" r:id="rId13"/>
    <p:sldId id="276" r:id="rId14"/>
    <p:sldId id="281" r:id="rId15"/>
    <p:sldId id="285" r:id="rId16"/>
    <p:sldId id="25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 autoAdjust="0"/>
  </p:normalViewPr>
  <p:slideViewPr>
    <p:cSldViewPr>
      <p:cViewPr varScale="1">
        <p:scale>
          <a:sx n="73" d="100"/>
          <a:sy n="73" d="100"/>
        </p:scale>
        <p:origin x="133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9AA-DA47-4455-936C-F7DA85CFF0A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AFE5824-D1D2-47B2-A5CA-A611838AD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9AA-DA47-4455-936C-F7DA85CFF0A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5824-D1D2-47B2-A5CA-A611838AD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9AA-DA47-4455-936C-F7DA85CFF0A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5824-D1D2-47B2-A5CA-A611838AD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9AA-DA47-4455-936C-F7DA85CFF0A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5824-D1D2-47B2-A5CA-A611838ADB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9AA-DA47-4455-936C-F7DA85CFF0A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5824-D1D2-47B2-A5CA-A611838AD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9AA-DA47-4455-936C-F7DA85CFF0A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AFE5824-D1D2-47B2-A5CA-A611838AD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9AA-DA47-4455-936C-F7DA85CFF0A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5824-D1D2-47B2-A5CA-A611838AD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9AA-DA47-4455-936C-F7DA85CFF0A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5824-D1D2-47B2-A5CA-A611838AD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9AA-DA47-4455-936C-F7DA85CFF0A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5824-D1D2-47B2-A5CA-A611838AD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9AA-DA47-4455-936C-F7DA85CFF0A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5824-D1D2-47B2-A5CA-A611838AD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9AA-DA47-4455-936C-F7DA85CFF0A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5824-D1D2-47B2-A5CA-A611838AD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9AA-DA47-4455-936C-F7DA85CFF0A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AFE5824-D1D2-47B2-A5CA-A611838AD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9AA-DA47-4455-936C-F7DA85CFF0A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5824-D1D2-47B2-A5CA-A611838AD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9AA-DA47-4455-936C-F7DA85CFF0A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5824-D1D2-47B2-A5CA-A611838AD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9AA-DA47-4455-936C-F7DA85CFF0A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5824-D1D2-47B2-A5CA-A611838AD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9AA-DA47-4455-936C-F7DA85CFF0A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5824-D1D2-47B2-A5CA-A611838AD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9AA-DA47-4455-936C-F7DA85CFF0A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5824-D1D2-47B2-A5CA-A611838AD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9AA-DA47-4455-936C-F7DA85CFF0A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5824-D1D2-47B2-A5CA-A611838AD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9AA-DA47-4455-936C-F7DA85CFF0A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5824-D1D2-47B2-A5CA-A611838AD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9AA-DA47-4455-936C-F7DA85CFF0A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5824-D1D2-47B2-A5CA-A611838AD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9AA-DA47-4455-936C-F7DA85CFF0A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FE5824-D1D2-47B2-A5CA-A611838ADB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9AA-DA47-4455-936C-F7DA85CFF0A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5824-D1D2-47B2-A5CA-A611838AD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9AA-DA47-4455-936C-F7DA85CFF0A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5824-D1D2-47B2-A5CA-A611838ADB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9AA-DA47-4455-936C-F7DA85CFF0A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AFE5824-D1D2-47B2-A5CA-A611838AD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DB969AA-DA47-4455-936C-F7DA85CFF0A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5824-D1D2-47B2-A5CA-A611838AD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9AA-DA47-4455-936C-F7DA85CFF0A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5824-D1D2-47B2-A5CA-A611838AD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9AA-DA47-4455-936C-F7DA85CFF0A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5824-D1D2-47B2-A5CA-A611838AD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9AA-DA47-4455-936C-F7DA85CFF0A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5824-D1D2-47B2-A5CA-A611838ADB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9AA-DA47-4455-936C-F7DA85CFF0A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5824-D1D2-47B2-A5CA-A611838AD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9AA-DA47-4455-936C-F7DA85CFF0A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AFE5824-D1D2-47B2-A5CA-A611838AD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9AA-DA47-4455-936C-F7DA85CFF0A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5824-D1D2-47B2-A5CA-A611838AD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9AA-DA47-4455-936C-F7DA85CFF0A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5824-D1D2-47B2-A5CA-A611838AD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9AA-DA47-4455-936C-F7DA85CFF0A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5824-D1D2-47B2-A5CA-A611838AD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9AA-DA47-4455-936C-F7DA85CFF0A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5824-D1D2-47B2-A5CA-A611838AD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9AA-DA47-4455-936C-F7DA85CFF0A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5824-D1D2-47B2-A5CA-A611838AD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9AA-DA47-4455-936C-F7DA85CFF0A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5824-D1D2-47B2-A5CA-A611838AD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9AA-DA47-4455-936C-F7DA85CFF0A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5824-D1D2-47B2-A5CA-A611838AD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9AA-DA47-4455-936C-F7DA85CFF0A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5824-D1D2-47B2-A5CA-A611838AD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9AA-DA47-4455-936C-F7DA85CFF0A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5824-D1D2-47B2-A5CA-A611838AD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9AA-DA47-4455-936C-F7DA85CFF0A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AFE5824-D1D2-47B2-A5CA-A611838ADB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9AA-DA47-4455-936C-F7DA85CFF0A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5824-D1D2-47B2-A5CA-A611838AD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9AA-DA47-4455-936C-F7DA85CFF0A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5824-D1D2-47B2-A5CA-A611838AD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9AA-DA47-4455-936C-F7DA85CFF0A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5824-D1D2-47B2-A5CA-A611838AD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9AA-DA47-4455-936C-F7DA85CFF0A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5824-D1D2-47B2-A5CA-A611838ADB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DB969AA-DA47-4455-936C-F7DA85CFF0A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AFE5824-D1D2-47B2-A5CA-A611838ADB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DB969AA-DA47-4455-936C-F7DA85CFF0A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AFE5824-D1D2-47B2-A5CA-A611838AD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DB969AA-DA47-4455-936C-F7DA85CFF0A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AFE5824-D1D2-47B2-A5CA-A611838AD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DB969AA-DA47-4455-936C-F7DA85CFF0A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AFE5824-D1D2-47B2-A5CA-A611838AD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cs typeface="Andalus" pitchFamily="18" charset="-78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cs typeface="Andalus" pitchFamily="18" charset="-78"/>
              </a:rPr>
              <a:t>детский сад </a:t>
            </a:r>
            <a:r>
              <a:rPr lang="ru-RU" b="1" dirty="0" err="1" smtClean="0">
                <a:solidFill>
                  <a:srgbClr val="002060"/>
                </a:solidFill>
                <a:cs typeface="Andalus" pitchFamily="18" charset="-78"/>
              </a:rPr>
              <a:t>общеразвивающего</a:t>
            </a:r>
            <a:r>
              <a:rPr lang="ru-RU" b="1" dirty="0" smtClean="0">
                <a:solidFill>
                  <a:srgbClr val="002060"/>
                </a:solidFill>
                <a:cs typeface="Andalus" pitchFamily="18" charset="-78"/>
              </a:rPr>
              <a:t> вида № 1</a:t>
            </a:r>
            <a:endParaRPr lang="ru-RU" b="1" dirty="0">
              <a:solidFill>
                <a:srgbClr val="002060"/>
              </a:solidFill>
              <a:cs typeface="Andalus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132856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Bookman Old Style" pitchFamily="18" charset="0"/>
              </a:rPr>
              <a:t>ПРЕЗЕНТАЦИЯ</a:t>
            </a:r>
          </a:p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Bookman Old Style" pitchFamily="18" charset="0"/>
              </a:rPr>
              <a:t>для </a:t>
            </a:r>
            <a:r>
              <a:rPr lang="ru-RU" sz="3200" b="1" dirty="0" smtClean="0">
                <a:solidFill>
                  <a:srgbClr val="00B0F0"/>
                </a:solidFill>
                <a:latin typeface="Bookman Old Style" pitchFamily="18" charset="0"/>
              </a:rPr>
              <a:t>детей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4653136"/>
            <a:ext cx="2369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Подготовила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в</a:t>
            </a:r>
            <a:r>
              <a:rPr lang="ru-RU" b="1" i="1" dirty="0" smtClean="0">
                <a:solidFill>
                  <a:srgbClr val="002060"/>
                </a:solidFill>
              </a:rPr>
              <a:t>оспитатель </a:t>
            </a:r>
            <a:r>
              <a:rPr lang="ru-RU" b="1" i="1" dirty="0" err="1" smtClean="0">
                <a:solidFill>
                  <a:srgbClr val="002060"/>
                </a:solidFill>
              </a:rPr>
              <a:t>Лидяева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Ольга Владимировна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6237312"/>
            <a:ext cx="8712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г. Узловая Тульской </a:t>
            </a:r>
            <a:r>
              <a:rPr lang="ru-RU" sz="1400" b="1" dirty="0" smtClean="0">
                <a:solidFill>
                  <a:srgbClr val="002060"/>
                </a:solidFill>
              </a:rPr>
              <a:t>области, 2020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Быть послушным хорошо!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1052466">
            <a:off x="121723" y="1642576"/>
            <a:ext cx="5489003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Segoe UI Semibold" pitchFamily="34" charset="0"/>
                <a:cs typeface="Microsoft New Tai Lue" pitchFamily="34" charset="0"/>
              </a:rPr>
              <a:t>Булку мишка косолапый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Segoe UI Semibold" pitchFamily="34" charset="0"/>
                <a:cs typeface="Microsoft New Tai Lue" pitchFamily="34" charset="0"/>
              </a:rPr>
              <a:t>Взял с тарелки грязной лапой.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Segoe UI Semibold" pitchFamily="34" charset="0"/>
                <a:cs typeface="Microsoft New Tai Lue" pitchFamily="34" charset="0"/>
              </a:rPr>
              <a:t>Стала булка черным хлебом.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Segoe UI Semibold" pitchFamily="34" charset="0"/>
                <a:cs typeface="Microsoft New Tai Lue" pitchFamily="34" charset="0"/>
              </a:rPr>
              <a:t>- Руки мой перед обедом!</a:t>
            </a:r>
            <a:endParaRPr lang="ru-RU" sz="2800" b="1" i="1" dirty="0">
              <a:solidFill>
                <a:srgbClr val="002060"/>
              </a:solidFill>
              <a:latin typeface="Segoe UI Semibold" pitchFamily="34" charset="0"/>
              <a:cs typeface="Microsoft New Tai Lue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0157">
            <a:off x="4531780" y="2975874"/>
            <a:ext cx="4034423" cy="354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3672408" cy="50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11960" y="4221088"/>
            <a:ext cx="4698466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От молочной вкусной каши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Прибывают силы наши.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Котик кашку есть любил –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В беге всех опередил.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Быть послушным безопасно!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Быть послушным хорошо!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CAKIJV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2500306"/>
            <a:ext cx="4032000" cy="4032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548680"/>
            <a:ext cx="4464957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8640"/>
            <a:ext cx="5042764" cy="640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38997">
            <a:off x="5576226" y="3602969"/>
            <a:ext cx="2456877" cy="29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637928" y="279164"/>
            <a:ext cx="630019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До чего же хороши после ванной малыши!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1124744"/>
            <a:ext cx="401419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Как журчит, бурлит водичка!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Утром братик и сестричка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Моют щёчки, глазки, губки,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Чистят ушки, чистят зубки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  <a:endParaRPr lang="ru-RU" b="1" dirty="0" smtClean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01941">
            <a:off x="775665" y="1078565"/>
            <a:ext cx="2603930" cy="345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755576" y="5013176"/>
            <a:ext cx="4046711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Мыло в пенных пузырьках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Кувыркается в руках.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До чего же хороши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После ванной малыши!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rvice\Pictures\be19fb2acc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781210"/>
            <a:ext cx="3312368" cy="2484276"/>
          </a:xfrm>
          <a:prstGeom prst="rect">
            <a:avLst/>
          </a:prstGeom>
          <a:noFill/>
        </p:spPr>
      </p:pic>
      <p:pic>
        <p:nvPicPr>
          <p:cNvPr id="4099" name="Picture 3" descr="C:\Users\service\Pictures\Depositphotos_12758860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2025" y="945895"/>
            <a:ext cx="4536504" cy="283531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50098" y="260648"/>
            <a:ext cx="669674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За обеденным столом хорошо себя ведем!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980451"/>
            <a:ext cx="3816424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За обеденным столом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Не кричим мы, не встаем.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 правой ручке держим ложку,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Кашу кушаем, окрошку.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Как вести себя мы знаем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И соседа не толкаем.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А когда обед пройдёт,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Мы салфеткой вытрем рот.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rvice\Pictures\1604906441643834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25248">
            <a:off x="666780" y="1732253"/>
            <a:ext cx="3363143" cy="2522357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5516" y="2564904"/>
            <a:ext cx="296743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95736" y="332656"/>
            <a:ext cx="5173276" cy="92333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Будь вежливым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4581128"/>
            <a:ext cx="3793795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Чтобы вежливыми быть,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Надо правила учить,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Знать волшебные слова,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Делать добрые дела!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548680"/>
            <a:ext cx="5067173" cy="558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25144"/>
            <a:ext cx="5328592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entury Schoolbook" pitchFamily="18" charset="0"/>
              </a:rPr>
              <a:t>Скажем: Здравствуй и спасибо!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entury Schoolbook" pitchFamily="18" charset="0"/>
              </a:rPr>
              <a:t>Как слова звучат красиво!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entury Schoolbook" pitchFamily="18" charset="0"/>
              </a:rPr>
              <a:t>Будем их мы говорить,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entury Schoolbook" pitchFamily="18" charset="0"/>
              </a:rPr>
              <a:t>Чтоб со всеми дружно жить!</a:t>
            </a:r>
            <a:endParaRPr lang="ru-RU" sz="2400" b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pic>
        <p:nvPicPr>
          <p:cNvPr id="7170" name="Picture 2" descr="C:\Users\service\Pictures\6PJJF_LUI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53727">
            <a:off x="5651857" y="1570360"/>
            <a:ext cx="3100505" cy="2940920"/>
          </a:xfrm>
          <a:prstGeom prst="rect">
            <a:avLst/>
          </a:prstGeom>
          <a:noFill/>
        </p:spPr>
      </p:pic>
      <p:pic>
        <p:nvPicPr>
          <p:cNvPr id="7172" name="Picture 4" descr="C:\Users\service\Pictures\978-5-353-03963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16282">
            <a:off x="922250" y="614673"/>
            <a:ext cx="3250930" cy="3632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44008" y="332656"/>
            <a:ext cx="424847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Мы порядок наведём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933056"/>
            <a:ext cx="4248472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Мы порядок наведём -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На окошке пыль протрём,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Стулья ровненько расставим,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Книжки в шкафчик мы поставим.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Соберём свои игрушки,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Выбьем мягкие подушки.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 доме быстро мы убрали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И нисколько не устали!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3804231" cy="287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9052" y="2636912"/>
            <a:ext cx="3347274" cy="356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3356992"/>
            <a:ext cx="5364088" cy="30469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Взрослых будем слушать мы –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Говорят всегда они: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«Сам на речку не ходи!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Люк открытый обходи!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Не рискуй собой нигде!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Будь внимательным везде!»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 теперь нам стало ясно!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Быть послушным – безопасно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!</a:t>
            </a:r>
            <a:endParaRPr lang="ru-RU" sz="2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6363"/>
            <a:ext cx="3312368" cy="358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 rot="605113">
            <a:off x="4053664" y="666996"/>
            <a:ext cx="473604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Быть послушным – </a:t>
            </a:r>
          </a:p>
          <a:p>
            <a:pPr algn="ctr"/>
            <a:r>
              <a:rPr lang="ru-RU" sz="32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безопасно</a:t>
            </a:r>
            <a:endParaRPr lang="ru-RU" sz="32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4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5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7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8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295</Words>
  <Application>Microsoft Office PowerPoint</Application>
  <PresentationFormat>Экран (4:3)</PresentationFormat>
  <Paragraphs>65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32" baseType="lpstr">
      <vt:lpstr>Andalus</vt:lpstr>
      <vt:lpstr>Arial</vt:lpstr>
      <vt:lpstr>Book Antiqua</vt:lpstr>
      <vt:lpstr>Bookman Old Style</vt:lpstr>
      <vt:lpstr>Century Schoolbook</vt:lpstr>
      <vt:lpstr>Franklin Gothic Book</vt:lpstr>
      <vt:lpstr>Franklin Gothic Medium</vt:lpstr>
      <vt:lpstr>Georgia</vt:lpstr>
      <vt:lpstr>Lucida Sans</vt:lpstr>
      <vt:lpstr>Microsoft New Tai Lue</vt:lpstr>
      <vt:lpstr>Segoe UI Semibold</vt:lpstr>
      <vt:lpstr>Times New Roman</vt:lpstr>
      <vt:lpstr>Wingdings</vt:lpstr>
      <vt:lpstr>Wingdings 2</vt:lpstr>
      <vt:lpstr>Wingdings 3</vt:lpstr>
      <vt:lpstr>Трек</vt:lpstr>
      <vt:lpstr>Апекс</vt:lpstr>
      <vt:lpstr>Техническая</vt:lpstr>
      <vt:lpstr>1_Апекс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Быть послушным хорошо!</vt:lpstr>
      <vt:lpstr>Презентация PowerPoint</vt:lpstr>
      <vt:lpstr>Быть послушным безопасно!</vt:lpstr>
      <vt:lpstr>Презентация PowerPoint</vt:lpstr>
    </vt:vector>
  </TitlesOfParts>
  <Company>МБРР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Хорошие манеры для малышей</dc:title>
  <dc:creator>Алексей Рябов</dc:creator>
  <cp:lastModifiedBy>Пользователь Windows</cp:lastModifiedBy>
  <cp:revision>28</cp:revision>
  <dcterms:created xsi:type="dcterms:W3CDTF">2014-10-05T12:00:30Z</dcterms:created>
  <dcterms:modified xsi:type="dcterms:W3CDTF">2021-11-29T14:27:22Z</dcterms:modified>
</cp:coreProperties>
</file>