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3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9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781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1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13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3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54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4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2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17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AA98-43D5-4B3E-9959-C3F6A886AC9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498A9-363B-4DCE-BB3E-C3671CE56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4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2568" b="5682"/>
          <a:stretch/>
        </p:blipFill>
        <p:spPr>
          <a:xfrm>
            <a:off x="0" y="0"/>
            <a:ext cx="9144000" cy="68902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564904"/>
            <a:ext cx="7772400" cy="1470025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tantia" panose="02030602050306030303" pitchFamily="18" charset="0"/>
              </a:rPr>
              <a:t>«Человек </a:t>
            </a:r>
            <a:b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tantia" panose="02030602050306030303" pitchFamily="18" charset="0"/>
              </a:rPr>
            </a:br>
            <a:r>
              <a:rPr lang="ru-RU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nstantia" panose="02030602050306030303" pitchFamily="18" charset="0"/>
              </a:rPr>
              <a:t>на свет родился» </a:t>
            </a:r>
            <a:endParaRPr lang="ru-RU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1402" y="115954"/>
            <a:ext cx="694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сад общеразвивающего вида №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254" y="1341173"/>
            <a:ext cx="52343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Презентация по стихотворению </a:t>
            </a:r>
          </a:p>
          <a:p>
            <a:pPr algn="ctr"/>
            <a:r>
              <a:rPr lang="ru-RU" sz="28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Татьяны </a:t>
            </a:r>
            <a:r>
              <a:rPr lang="ru-RU" sz="28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</a:rPr>
              <a:t>Шорыгиной</a:t>
            </a:r>
            <a:endParaRPr lang="ru-RU" sz="28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3017" y="4539245"/>
            <a:ext cx="2345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Лидяева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 Владимировна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5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_11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49" y="0"/>
            <a:ext cx="10302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5589240"/>
            <a:ext cx="5258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Он ведь чистил зубы пастой,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Чистил зубы порошком.</a:t>
            </a:r>
            <a:endParaRPr lang="ru-RU" sz="2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phonoteka.org/uploads/posts/2021-03/1616408151_17-p-salatovii-fon-dlya-prezentatsii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_11\Desktop\3383b5045d0337e931669910dad5894b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379" y="3429001"/>
            <a:ext cx="400072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" y="4365104"/>
            <a:ext cx="4930615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Человечек за обедом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Черный хлеб и кашу ел. </a:t>
            </a:r>
            <a:endParaRPr lang="ru-RU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https://pediatrinfo.ru/wp-content/uploads/0/0/2/0024399d22ce03ef74cdd1d3831229e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4864078" cy="28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_11\Desktop\rebenok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950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63219" y="116632"/>
            <a:ext cx="480965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Вовсе не был привередой,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Не худел и не толстел</a:t>
            </a:r>
            <a:endParaRPr lang="ru-RU" sz="2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3544110_5-p-foni-dlya-prezentatsii-powerpoint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" y="0"/>
            <a:ext cx="9115103" cy="683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1_11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4842544" cy="48425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55705"/>
            <a:ext cx="612068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Спать ложился в девять тридцать,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Очень быстро засыпал.</a:t>
            </a:r>
            <a:endParaRPr lang="ru-RU" sz="2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21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atherineasquithgallery.com/uploads/posts/2021-02/1614375034_71-p-svetlii-fon-dlya-bannera-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1_11\Desktop\ph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780" y="101482"/>
            <a:ext cx="5724525" cy="42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1_11\Desktop\lori-0003447648-a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6" y="3717032"/>
            <a:ext cx="3965297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27053" y="4999701"/>
            <a:ext cx="4736361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 интересом шел учиться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 пятерки получал.</a:t>
            </a:r>
            <a:endParaRPr lang="ru-RU" sz="2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1_11\Desktop\pryzhki-na-batut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67" y="0"/>
            <a:ext cx="597217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1_11\Desktop\434445_nastroeniya_deti_malchik_kofta_kapyushon._1680x1050_(www.GdeFon.ru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23" y="2996952"/>
            <a:ext cx="6177677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_11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467446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_11\Desktop\t2hkmkxfhaxxxxxxxx-8856012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562" y="0"/>
            <a:ext cx="3526438" cy="352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530" y="2780928"/>
            <a:ext cx="573958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Каждый день он бегал, прыгал,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Много плавал, в мяч играл.</a:t>
            </a:r>
            <a:endParaRPr lang="ru-RU" sz="2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sunhome.ru/journal/207/samoocenka-rebenka-v2.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32656"/>
            <a:ext cx="252915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Набирал для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жизни силы,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 не ныл,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 не хворал.</a:t>
            </a:r>
            <a:endParaRPr lang="ru-RU" sz="2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sz="8000" dirty="0"/>
          </a:p>
        </p:txBody>
      </p:sp>
      <p:pic>
        <p:nvPicPr>
          <p:cNvPr id="5122" name="Picture 2" descr="https://www.culture.ru/storage/images/1eefc9149e93e2a75047d4e8d5fddd29/d002e7f8045bffbaf5e604eb12c4c13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281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02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b7e/00033fcd-2b011cd1/img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34987" r="12327" b="4113"/>
          <a:stretch/>
        </p:blipFill>
        <p:spPr bwMode="auto">
          <a:xfrm>
            <a:off x="0" y="0"/>
            <a:ext cx="91399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260648"/>
            <a:ext cx="523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Человек на свет родился</a:t>
            </a:r>
            <a:endParaRPr lang="ru-RU" sz="32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_11\Desktop\w0NIEzmK0w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590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619784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Встал на ножки и пошёл</a:t>
            </a: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_11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6" y="0"/>
            <a:ext cx="92394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88640"/>
            <a:ext cx="6681829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 ветром, солнцем подружился, </a:t>
            </a:r>
          </a:p>
          <a:p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Ч</a:t>
            </a:r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тоб дышалось хорошо.</a:t>
            </a:r>
            <a:endParaRPr lang="ru-RU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6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_11\Desktop\chist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5686"/>
            <a:ext cx="9300960" cy="72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0"/>
            <a:ext cx="50982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Приучал себя к порядку.</a:t>
            </a:r>
            <a:endParaRPr lang="ru-RU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_11\Desktop\1456980715_d09ad0b0d0ba-d0b7d0b0d181d182d0b0d0b2d0b8d182d18c-d181d0b5d0b1d18f-d0b2d181d182d0b0d182d18c-d183d182d180d0bed0bc-d180d0b0d0bdd0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2012"/>
            <a:ext cx="10713064" cy="715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5385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Constantia" panose="02030602050306030303" pitchFamily="18" charset="0"/>
              </a:rPr>
              <a:t>Рано утром он вставал.</a:t>
            </a:r>
            <a:endParaRPr lang="ru-RU" sz="3600" b="1" dirty="0">
              <a:solidFill>
                <a:srgbClr val="0033CC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6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_11\Desktop\zdorovi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874" y="0"/>
            <a:ext cx="1078680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948" y="404664"/>
            <a:ext cx="500444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Бодро делал он зарядку.</a:t>
            </a:r>
            <a:endParaRPr lang="ru-RU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_11\Desktop\закаливание-дете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6632"/>
            <a:ext cx="54726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Душ холодный принимал.</a:t>
            </a:r>
            <a:endParaRPr lang="ru-RU" sz="32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04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_11\Desktop\detskii-stomato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2" y="-30592"/>
            <a:ext cx="10336801" cy="68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733256"/>
            <a:ext cx="6598447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Он к зубным врачам, представьте,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Не боясь совсем, пришёл.</a:t>
            </a:r>
            <a:endParaRPr lang="ru-RU" sz="28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2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149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Тема Office</vt:lpstr>
      <vt:lpstr>«Человек  на свет родился»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1_11</dc:creator>
  <cp:lastModifiedBy>Пользователь Windows</cp:lastModifiedBy>
  <cp:revision>13</cp:revision>
  <dcterms:created xsi:type="dcterms:W3CDTF">2016-11-16T13:42:25Z</dcterms:created>
  <dcterms:modified xsi:type="dcterms:W3CDTF">2021-11-29T14:04:35Z</dcterms:modified>
</cp:coreProperties>
</file>