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56" r:id="rId3"/>
    <p:sldId id="280" r:id="rId4"/>
    <p:sldId id="281" r:id="rId5"/>
    <p:sldId id="300" r:id="rId6"/>
    <p:sldId id="282" r:id="rId7"/>
    <p:sldId id="283" r:id="rId8"/>
    <p:sldId id="299" r:id="rId9"/>
    <p:sldId id="284" r:id="rId10"/>
    <p:sldId id="278" r:id="rId11"/>
    <p:sldId id="285" r:id="rId12"/>
    <p:sldId id="293" r:id="rId13"/>
    <p:sldId id="294" r:id="rId14"/>
    <p:sldId id="295" r:id="rId15"/>
    <p:sldId id="298" r:id="rId16"/>
    <p:sldId id="297" r:id="rId17"/>
    <p:sldId id="277" r:id="rId18"/>
    <p:sldId id="286" r:id="rId19"/>
    <p:sldId id="265" r:id="rId20"/>
    <p:sldId id="269" r:id="rId21"/>
    <p:sldId id="296" r:id="rId22"/>
    <p:sldId id="301" r:id="rId23"/>
    <p:sldId id="264" r:id="rId24"/>
    <p:sldId id="288" r:id="rId25"/>
    <p:sldId id="275" r:id="rId26"/>
    <p:sldId id="289" r:id="rId27"/>
    <p:sldId id="268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1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4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5T16:03:05.523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31F1D-99E8-4CD8-A425-2690CB6102F4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798F8-3F41-4FA2-A0DF-8E022ACA9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817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31F1D-99E8-4CD8-A425-2690CB6102F4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798F8-3F41-4FA2-A0DF-8E022ACA9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141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31F1D-99E8-4CD8-A425-2690CB6102F4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798F8-3F41-4FA2-A0DF-8E022ACA9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29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31F1D-99E8-4CD8-A425-2690CB6102F4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798F8-3F41-4FA2-A0DF-8E022ACA9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509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31F1D-99E8-4CD8-A425-2690CB6102F4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798F8-3F41-4FA2-A0DF-8E022ACA9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535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31F1D-99E8-4CD8-A425-2690CB6102F4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798F8-3F41-4FA2-A0DF-8E022ACA9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220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31F1D-99E8-4CD8-A425-2690CB6102F4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798F8-3F41-4FA2-A0DF-8E022ACA9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164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31F1D-99E8-4CD8-A425-2690CB6102F4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798F8-3F41-4FA2-A0DF-8E022ACA9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799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31F1D-99E8-4CD8-A425-2690CB6102F4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798F8-3F41-4FA2-A0DF-8E022ACA9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225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31F1D-99E8-4CD8-A425-2690CB6102F4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798F8-3F41-4FA2-A0DF-8E022ACA9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849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31F1D-99E8-4CD8-A425-2690CB6102F4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798F8-3F41-4FA2-A0DF-8E022ACA9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008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31F1D-99E8-4CD8-A425-2690CB6102F4}" type="datetimeFigureOut">
              <a:rPr lang="ru-RU" smtClean="0"/>
              <a:t>30.11.2021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798F8-3F41-4FA2-A0DF-8E022ACA95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686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4.bp.blogspot.com/-uhT-vwQbUI4/T5UzMUGU-hI/AAAAAAAAKiA/huFSfhWGhjA/s1600/19.04.2012+14-11-24_0108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microsoft.com/office/2007/relationships/hdphoto" Target="../media/hdphoto6.wdp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7.jpe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microsoft.com/office/2007/relationships/hdphoto" Target="../media/hdphoto8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3808" y="171609"/>
            <a:ext cx="7347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казённое дошкольное образовательное учреждение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общеразвиваюшего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вида № 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2941" y="1443335"/>
            <a:ext cx="782913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к НОД</a:t>
            </a:r>
          </a:p>
          <a:p>
            <a:pPr algn="ctr"/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тему:</a:t>
            </a:r>
          </a:p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знаменитый земляк – </a:t>
            </a:r>
          </a:p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Авраамий Павлович </a:t>
            </a:r>
            <a:r>
              <a:rPr lang="ru-RU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Завенягин</a:t>
            </a:r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32582" y="4451927"/>
            <a:ext cx="3391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Составила: воспитатель</a:t>
            </a:r>
          </a:p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Лидяева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Владимировна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364" y="5863273"/>
            <a:ext cx="8913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Узловая, 2021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2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0"/>
            <a:ext cx="9164876" cy="679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astvu.com/_p/d/2/d/f/2dfa0d668ca91aed0f4adfa3e1df70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" b="3080"/>
          <a:stretch/>
        </p:blipFill>
        <p:spPr bwMode="auto">
          <a:xfrm>
            <a:off x="4950691" y="499908"/>
            <a:ext cx="3810238" cy="268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g5.goodfon.ru/wallpaper/nbig/5/d4/gory-dolomitovye-alpy-italii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t="1" r="24141" b="45461"/>
          <a:stretch/>
        </p:blipFill>
        <p:spPr bwMode="auto">
          <a:xfrm>
            <a:off x="3525188" y="231111"/>
            <a:ext cx="5465141" cy="324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elib.biblioatom.ru/textpage/image/?bookhl=&amp;z=0&amp;h=639&amp;w=430&amp;book=zavenyagin-lichnost-i-vremya_2006&amp;page=003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7" r="1158" b="4649"/>
          <a:stretch/>
        </p:blipFill>
        <p:spPr bwMode="auto">
          <a:xfrm>
            <a:off x="172749" y="3087971"/>
            <a:ext cx="4474651" cy="35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22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0"/>
            <a:ext cx="9164876" cy="679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pngimg.com/uploads/aquarium/aquarium_PNG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28" y="574067"/>
            <a:ext cx="2701701" cy="270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clipart-best.com/img/aquarium/aquarium-clip-art-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717" y="-130628"/>
            <a:ext cx="5667604" cy="377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ketrip.it/images/camera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468" y="3421930"/>
            <a:ext cx="4310510" cy="287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p1.liveauctioneers.com/6343/154388/77928239_1_x.jpg?auto=webp&amp;format=pjpg&amp;version=157307297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923" y="3346516"/>
            <a:ext cx="4583018" cy="343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71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0"/>
            <a:ext cx="9164876" cy="679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4978" y="75415"/>
            <a:ext cx="6796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Лента времени </a:t>
            </a:r>
            <a:r>
              <a:rPr lang="ru-RU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А.П.Завенягина</a:t>
            </a:r>
            <a:endParaRPr lang="ru-RU" sz="3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4084" y="2658359"/>
            <a:ext cx="8418136" cy="107465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718921" y="1797907"/>
            <a:ext cx="12996" cy="271848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228046" y="1669995"/>
            <a:ext cx="11721" cy="27864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657015" y="1786773"/>
            <a:ext cx="12356" cy="271848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019760" y="1775028"/>
            <a:ext cx="12357" cy="268141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44084" y="3888599"/>
            <a:ext cx="1469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рождения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11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51" y="2727330"/>
            <a:ext cx="1115585" cy="896286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64" y="2739615"/>
            <a:ext cx="1241822" cy="84680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25419" y="3943144"/>
            <a:ext cx="152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до 18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856" y="1849515"/>
            <a:ext cx="956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семье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0257" y="1653772"/>
            <a:ext cx="1243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Учёба в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реальном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2000" y="1849514"/>
            <a:ext cx="1187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Учёба в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 descr="https://pastvu.com/_p/d/2/d/f/2dfa0d668ca91aed0f4adfa3e1df70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" b="3080"/>
          <a:stretch/>
        </p:blipFill>
        <p:spPr bwMode="auto">
          <a:xfrm>
            <a:off x="3326038" y="2730494"/>
            <a:ext cx="1195173" cy="92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49052" y="3870063"/>
            <a:ext cx="923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до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7394865" y="1797907"/>
            <a:ext cx="46182" cy="265853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91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0"/>
            <a:ext cx="9164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://elib.biblioatom.ru/textpage/image/?bookhl=&amp;z=0&amp;h=639&amp;w=430&amp;book=zavenyagin-lichnost-i-vremya_2006&amp;page=00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71" t="44355" r="3371" b="10533"/>
          <a:stretch/>
        </p:blipFill>
        <p:spPr bwMode="auto">
          <a:xfrm>
            <a:off x="397359" y="1832418"/>
            <a:ext cx="2669114" cy="341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Здание НИИ черной металлургии. Здесь в 1944-1960 гг. работал металлург, академик М.П. Барди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782" y="3158838"/>
            <a:ext cx="4426862" cy="332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7427" y="478658"/>
            <a:ext cx="756636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err="1" smtClean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А.П.Завенягин</a:t>
            </a:r>
            <a:r>
              <a:rPr lang="ru-RU" sz="3600" b="1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ректор института </a:t>
            </a:r>
          </a:p>
          <a:p>
            <a:pPr algn="ctr"/>
            <a:r>
              <a:rPr lang="ru-RU" sz="3600" b="1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черной металлургии</a:t>
            </a:r>
            <a:endParaRPr lang="ru-RU" sz="3600" b="1" cap="none" spc="0" dirty="0">
              <a:ln w="9525">
                <a:solidFill>
                  <a:srgbClr val="C0000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5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0"/>
            <a:ext cx="9164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4978" y="75415"/>
            <a:ext cx="6796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Лента времени </a:t>
            </a:r>
            <a:r>
              <a:rPr lang="ru-RU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А.П.Завенягина</a:t>
            </a:r>
            <a:endParaRPr lang="ru-RU" sz="3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4084" y="2658359"/>
            <a:ext cx="8418136" cy="107465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718921" y="1797907"/>
            <a:ext cx="12996" cy="271848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228046" y="1669995"/>
            <a:ext cx="11721" cy="27864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657015" y="1786773"/>
            <a:ext cx="12356" cy="271848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019760" y="1775028"/>
            <a:ext cx="12357" cy="268141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44084" y="3888599"/>
            <a:ext cx="1469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рождения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11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51" y="2727330"/>
            <a:ext cx="1115585" cy="896286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64" y="2739615"/>
            <a:ext cx="1241822" cy="84680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25419" y="3943144"/>
            <a:ext cx="152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до 18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856" y="1849515"/>
            <a:ext cx="956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семье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0257" y="1653772"/>
            <a:ext cx="1243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Учёба в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реальном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2000" y="1849514"/>
            <a:ext cx="1187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Учёба в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 descr="https://pastvu.com/_p/d/2/d/f/2dfa0d668ca91aed0f4adfa3e1df70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" b="3080"/>
          <a:stretch/>
        </p:blipFill>
        <p:spPr bwMode="auto">
          <a:xfrm>
            <a:off x="3326038" y="2730494"/>
            <a:ext cx="1195173" cy="92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49052" y="3870063"/>
            <a:ext cx="923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до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7394865" y="1797907"/>
            <a:ext cx="46182" cy="265853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63193" y="1499884"/>
            <a:ext cx="14008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Ректор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чёрной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металлургии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275" y="2764529"/>
            <a:ext cx="1182184" cy="859087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866300" y="3839274"/>
            <a:ext cx="923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29 до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41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0"/>
            <a:ext cx="9164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c8.alamy.com/comp/B9R0GP/workers-building-blast-furnace-at-the-ordzhonikidze-iron-and-steel-B9R0GP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 descr="https://187011.selcdn.ru/thumbnails/photos/p/j/h/pjh5355390b65370_1024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836" y="3186546"/>
            <a:ext cx="5149994" cy="333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3" t="5324" r="5631" b="17471"/>
          <a:stretch/>
        </p:blipFill>
        <p:spPr>
          <a:xfrm>
            <a:off x="460375" y="443347"/>
            <a:ext cx="3463636" cy="248013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75983" y="279553"/>
            <a:ext cx="30158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Магнитка</a:t>
            </a:r>
            <a:endParaRPr lang="ru-RU" sz="4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72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0"/>
            <a:ext cx="9164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4978" y="75415"/>
            <a:ext cx="6796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Лента времени </a:t>
            </a:r>
            <a:r>
              <a:rPr lang="ru-RU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А.П.Завенягина</a:t>
            </a:r>
            <a:endParaRPr lang="ru-RU" sz="3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4084" y="2658359"/>
            <a:ext cx="8418136" cy="107465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718921" y="1797907"/>
            <a:ext cx="12996" cy="271848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228046" y="1669995"/>
            <a:ext cx="11721" cy="27864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657015" y="1786773"/>
            <a:ext cx="12356" cy="271848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019760" y="1775028"/>
            <a:ext cx="12357" cy="268141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44084" y="3888599"/>
            <a:ext cx="1469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рождения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11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51" y="2727330"/>
            <a:ext cx="1115585" cy="896286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64" y="2739615"/>
            <a:ext cx="1241822" cy="84680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25419" y="3943144"/>
            <a:ext cx="152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до 18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856" y="1849515"/>
            <a:ext cx="956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семье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0257" y="1653772"/>
            <a:ext cx="1243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Учёба в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реальном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2000" y="1849514"/>
            <a:ext cx="1187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Учёба в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 descr="https://pastvu.com/_p/d/2/d/f/2dfa0d668ca91aed0f4adfa3e1df70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" b="3080"/>
          <a:stretch/>
        </p:blipFill>
        <p:spPr bwMode="auto">
          <a:xfrm>
            <a:off x="3326038" y="2730494"/>
            <a:ext cx="1195173" cy="92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49052" y="3870063"/>
            <a:ext cx="923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до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7394865" y="1797907"/>
            <a:ext cx="46182" cy="265853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63193" y="1499884"/>
            <a:ext cx="14008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Ректор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чёрной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металлургии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275" y="2764529"/>
            <a:ext cx="1182184" cy="859087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866300" y="3839274"/>
            <a:ext cx="923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29 до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91465" y="897865"/>
            <a:ext cx="14959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горского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еталлурги-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ческого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комбината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80451" y="3870063"/>
            <a:ext cx="106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32 до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574" y="2764529"/>
            <a:ext cx="1228725" cy="921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334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0"/>
            <a:ext cx="9164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8565" y="99204"/>
            <a:ext cx="8811471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Добыча и выплавка </a:t>
            </a:r>
            <a:r>
              <a:rPr lang="ru-RU" alt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металлов</a:t>
            </a:r>
            <a:endParaRPr lang="ru-RU" alt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217" name="Рисунок 25" descr="разрез шахты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36" y="658833"/>
            <a:ext cx="7797800" cy="553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" y="4304914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6655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0"/>
            <a:ext cx="9164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samoleting.ru/wp-content/uploads/2017/08/Vremya-pereleta-Moskva-Norilsk1-768x34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8" y="1343273"/>
            <a:ext cx="8657182" cy="392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17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0"/>
            <a:ext cx="9164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829" y="182151"/>
            <a:ext cx="5852667" cy="554784"/>
          </a:xfrm>
          <a:prstGeom prst="rect">
            <a:avLst/>
          </a:prstGeom>
        </p:spPr>
      </p:pic>
      <p:pic>
        <p:nvPicPr>
          <p:cNvPr id="5" name="Picture 4" descr="http://elib.biblioatom.ru/textpage/image/?bookhl=&amp;z=0&amp;h=639&amp;w=430&amp;book=zavenyagin-lichnost-i-vremya_2006&amp;page=006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7" t="52010" r="2821" b="10356"/>
          <a:stretch/>
        </p:blipFill>
        <p:spPr bwMode="auto">
          <a:xfrm>
            <a:off x="4371385" y="3827955"/>
            <a:ext cx="4572001" cy="286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s://sgnorilsk.ru/uploads/catalog/02-b5b7e31bd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63" y="944235"/>
            <a:ext cx="4012622" cy="267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06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ds05.infourok.ru/uploads/ex/0091/00036f78-9898893d/2/img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67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0"/>
            <a:ext cx="9164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ервые постройки Норильс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88" y="879495"/>
            <a:ext cx="4429125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vatars.mds.yandex.net/get-zen_doc/2957013/pub_5fa0933d01bdcc4833dae9ec_5fa0974e49e00863ebdb3c92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701" y="1495664"/>
            <a:ext cx="3452163" cy="262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norilsk-zv.ru/aims/2014/08/07/snimok_zavenyagina.jpg"/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261" y="4220199"/>
            <a:ext cx="3863475" cy="249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6699" y="169902"/>
            <a:ext cx="5090601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6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biblioatom.ru/pers/zaveniagin1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24" y="2816900"/>
            <a:ext cx="5270295" cy="3408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http://elib.biblioatom.ru/textpage/image/?bookhl=&amp;z=0&amp;h=639&amp;w=430&amp;book=zavenyagin-lichnost-i-vremya_2006&amp;page=00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403" y="1427107"/>
            <a:ext cx="2947245" cy="437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6169" y="167628"/>
            <a:ext cx="843577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А.П.Завенягин</a:t>
            </a:r>
            <a:r>
              <a:rPr lang="ru-RU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директор </a:t>
            </a:r>
          </a:p>
          <a:p>
            <a:pPr algn="ctr"/>
            <a:r>
              <a:rPr lang="ru-RU" sz="3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Норильского металлургического комбината</a:t>
            </a:r>
            <a:endParaRPr lang="ru-RU" sz="3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26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0"/>
            <a:ext cx="9164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4978" y="75415"/>
            <a:ext cx="6796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Лента времени </a:t>
            </a:r>
            <a:r>
              <a:rPr lang="ru-RU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А.П.Завенягина</a:t>
            </a:r>
            <a:endParaRPr lang="ru-RU" sz="3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4084" y="2658359"/>
            <a:ext cx="8418136" cy="107465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718921" y="1797907"/>
            <a:ext cx="12996" cy="271848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228046" y="1669995"/>
            <a:ext cx="11721" cy="27864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657015" y="1786773"/>
            <a:ext cx="12356" cy="271848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019760" y="1775028"/>
            <a:ext cx="12357" cy="268141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44084" y="3888599"/>
            <a:ext cx="1469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рождения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11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51" y="2727330"/>
            <a:ext cx="1115585" cy="896286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64" y="2739615"/>
            <a:ext cx="1241822" cy="84680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25419" y="3943144"/>
            <a:ext cx="152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до 18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856" y="1849515"/>
            <a:ext cx="956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семье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0257" y="1653772"/>
            <a:ext cx="1243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Учёба в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реальном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2000" y="1849514"/>
            <a:ext cx="1187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Учёба в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 descr="https://pastvu.com/_p/d/2/d/f/2dfa0d668ca91aed0f4adfa3e1df703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" b="3080"/>
          <a:stretch/>
        </p:blipFill>
        <p:spPr bwMode="auto">
          <a:xfrm>
            <a:off x="3326038" y="2730494"/>
            <a:ext cx="1195173" cy="92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49052" y="3870063"/>
            <a:ext cx="923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до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7394865" y="1797907"/>
            <a:ext cx="46182" cy="265853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63193" y="1499884"/>
            <a:ext cx="14008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Ректор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института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чёрной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металлургии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275" y="2764529"/>
            <a:ext cx="1182184" cy="859087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866300" y="3839274"/>
            <a:ext cx="923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29 до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29552" y="1133313"/>
            <a:ext cx="135113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</a:p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горского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еталлурги-</a:t>
            </a:r>
          </a:p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ческого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комбината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23167" y="3804644"/>
            <a:ext cx="106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32 до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574" y="2764529"/>
            <a:ext cx="1228725" cy="921385"/>
          </a:xfrm>
          <a:prstGeom prst="rect">
            <a:avLst/>
          </a:prstGeom>
          <a:noFill/>
        </p:spPr>
      </p:pic>
      <p:pic>
        <p:nvPicPr>
          <p:cNvPr id="24" name="Рисунок 2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838" y="2743702"/>
            <a:ext cx="1173209" cy="896286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7392298" y="1257819"/>
            <a:ext cx="151155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Норильского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металлурги-</a:t>
            </a:r>
          </a:p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ческого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комбината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34616" y="3779337"/>
            <a:ext cx="923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37 до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29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0"/>
            <a:ext cx="9164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regnum.ru/uploads/pictures/news/2017/05/21/regnum_picture_1495398376205689_norm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72" y="312879"/>
            <a:ext cx="3024332" cy="286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regnum.ru/uploads/pictures/news/2017/05/21/regnum_picture_1495398376205689_norm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93" y="312879"/>
            <a:ext cx="3024332" cy="286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avatars.mds.yandex.net/get-zen_doc/1945572/pub_5caf304e24db4c00b49fb7d1_5caf31f8c9f0a300b375ed1e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02" y="3953159"/>
            <a:ext cx="1456027" cy="226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avatars.mds.yandex.net/get-zen_doc/1945572/pub_5caf304e24db4c00b49fb7d1_5caf31f8c9f0a300b375ed1e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81" y="3972330"/>
            <a:ext cx="1456028" cy="226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avatars.mds.yandex.net/get-zen_doc/1945572/pub_5caf304e24db4c00b49fb7d1_5caf31f8c9f0a300b375ed1e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46" y="3953155"/>
            <a:ext cx="1456028" cy="226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avatars.mds.yandex.net/get-zen_doc/1945572/pub_5caf304e24db4c00b49fb7d1_5caf31f8c9f0a300b375ed1e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414" y="3953156"/>
            <a:ext cx="1456028" cy="226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avatars.mds.yandex.net/get-zen_doc/1945572/pub_5caf304e24db4c00b49fb7d1_5caf31f8c9f0a300b375ed1e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461" y="3933984"/>
            <a:ext cx="1480701" cy="230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veryimportantlot.com/cache/lot/8105/36841_1505686305-850x550_width_50.jpg?_=15056863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599" y="210337"/>
            <a:ext cx="2012426" cy="306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10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0"/>
            <a:ext cx="9164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91116" y="196426"/>
            <a:ext cx="71433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Schoolbook" panose="02040604050505020304" pitchFamily="18" charset="0"/>
              </a:rPr>
              <a:t>Память о </a:t>
            </a:r>
            <a:r>
              <a:rPr lang="ru-RU" sz="3200" b="1" cap="none" spc="0" dirty="0" err="1" smtClean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Schoolbook" panose="02040604050505020304" pitchFamily="18" charset="0"/>
              </a:rPr>
              <a:t>Завенягине</a:t>
            </a:r>
            <a:r>
              <a:rPr lang="ru-RU" sz="3200" b="1" cap="none" spc="0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Schoolbook" panose="02040604050505020304" pitchFamily="18" charset="0"/>
              </a:rPr>
              <a:t> в Узловой</a:t>
            </a:r>
            <a:endParaRPr lang="ru-RU" sz="3200" b="1" cap="none" spc="0" dirty="0">
              <a:ln w="9525">
                <a:solidFill>
                  <a:srgbClr val="C0000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3" name="Picture 4" descr="https://static-pano.maps.yandex.ru/v1/?panoid=1301510937_691597566_23_1559808572&amp;size=500,240&amp;azimuth=-167.1&amp;tilt=10&amp;signature=4rt0QbxjwhJxX9H4hx0tLEfwXeEfNzzAETNyEnwdFe4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74" y="1106607"/>
            <a:ext cx="4679566" cy="224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3309" y="3352800"/>
            <a:ext cx="229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entury Schoolbook" panose="02040604050505020304" pitchFamily="18" charset="0"/>
              </a:rPr>
              <a:t>Улица </a:t>
            </a:r>
            <a:r>
              <a:rPr lang="ru-RU" dirty="0" err="1" smtClean="0">
                <a:latin typeface="Century Schoolbook" panose="02040604050505020304" pitchFamily="18" charset="0"/>
              </a:rPr>
              <a:t>Завенягина</a:t>
            </a:r>
            <a:endParaRPr lang="ru-RU" dirty="0">
              <a:latin typeface="Century Schoolbook" panose="020406040505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82550" y="4802910"/>
            <a:ext cx="2760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Century Schoolbook" panose="02040604050505020304" pitchFamily="18" charset="0"/>
              </a:rPr>
              <a:t>Бюст в сквере  </a:t>
            </a:r>
          </a:p>
          <a:p>
            <a:pPr algn="ctr"/>
            <a:r>
              <a:rPr lang="ru-RU" dirty="0" smtClean="0">
                <a:latin typeface="Century Schoolbook" panose="02040604050505020304" pitchFamily="18" charset="0"/>
              </a:rPr>
              <a:t>имени </a:t>
            </a:r>
            <a:r>
              <a:rPr lang="ru-RU" dirty="0" err="1" smtClean="0">
                <a:latin typeface="Century Schoolbook" panose="02040604050505020304" pitchFamily="18" charset="0"/>
              </a:rPr>
              <a:t>А.П.Завенягина</a:t>
            </a:r>
            <a:endParaRPr lang="ru-RU" dirty="0">
              <a:latin typeface="Century Schoolbook" panose="02040604050505020304" pitchFamily="18" charset="0"/>
            </a:endParaRPr>
          </a:p>
        </p:txBody>
      </p:sp>
      <p:pic>
        <p:nvPicPr>
          <p:cNvPr id="8" name="Рисунок 7" descr="https://ko-uzl.ru/wp-content/uploads/2020/04/DSC_0212-1024x68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964" y="3910575"/>
            <a:ext cx="3363220" cy="196933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020954" y="5968325"/>
            <a:ext cx="2781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Century Schoolbook" panose="02040604050505020304" pitchFamily="18" charset="0"/>
              </a:rPr>
              <a:t>Памятная доска </a:t>
            </a:r>
          </a:p>
          <a:p>
            <a:pPr algn="ctr"/>
            <a:r>
              <a:rPr lang="ru-RU" dirty="0" smtClean="0">
                <a:latin typeface="Century Schoolbook" panose="02040604050505020304" pitchFamily="18" charset="0"/>
              </a:rPr>
              <a:t>на здании школы № 61</a:t>
            </a:r>
            <a:endParaRPr lang="ru-RU" dirty="0">
              <a:latin typeface="Century Schoolbook" panose="02040604050505020304" pitchFamily="18" charset="0"/>
            </a:endParaRPr>
          </a:p>
        </p:txBody>
      </p:sp>
      <p:pic>
        <p:nvPicPr>
          <p:cNvPr id="1026" name="Picture 2" descr="http://photos.wikimapia.org/p/00/07/65/03/50_bi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6" t="6023" r="36731" b="40245"/>
          <a:stretch/>
        </p:blipFill>
        <p:spPr bwMode="auto">
          <a:xfrm>
            <a:off x="5982549" y="904973"/>
            <a:ext cx="2647705" cy="352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77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0"/>
            <a:ext cx="9164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87615" y="108375"/>
            <a:ext cx="76242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rgbClr val="C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entury Schoolbook" panose="02040604050505020304" pitchFamily="18" charset="0"/>
              </a:rPr>
              <a:t>Память о </a:t>
            </a:r>
            <a:r>
              <a:rPr lang="ru-RU" sz="2800" b="1" cap="none" spc="0" dirty="0" err="1" smtClean="0">
                <a:ln w="12700">
                  <a:solidFill>
                    <a:srgbClr val="C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entury Schoolbook" panose="02040604050505020304" pitchFamily="18" charset="0"/>
              </a:rPr>
              <a:t>Завенягине</a:t>
            </a:r>
            <a:r>
              <a:rPr lang="ru-RU" sz="2800" b="1" cap="none" spc="0" dirty="0" smtClean="0">
                <a:ln w="12700">
                  <a:solidFill>
                    <a:srgbClr val="C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entury Schoolbook" panose="02040604050505020304" pitchFamily="18" charset="0"/>
              </a:rPr>
              <a:t> в Магнитогорске</a:t>
            </a:r>
            <a:endParaRPr lang="ru-RU" sz="2800" b="1" cap="none" spc="0" dirty="0">
              <a:ln w="12700">
                <a:solidFill>
                  <a:srgbClr val="C00000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7" name="Picture 2" descr="http://photos.wikimapia.org/p/00/03/85/43/80_bi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8" b="6105"/>
          <a:stretch/>
        </p:blipFill>
        <p:spPr bwMode="auto">
          <a:xfrm>
            <a:off x="414225" y="1014243"/>
            <a:ext cx="8194104" cy="48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57252" y="5937091"/>
            <a:ext cx="229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entury Schoolbook" panose="02040604050505020304" pitchFamily="18" charset="0"/>
              </a:rPr>
              <a:t>Улица </a:t>
            </a:r>
            <a:r>
              <a:rPr lang="ru-RU" dirty="0" err="1" smtClean="0">
                <a:latin typeface="Century Schoolbook" panose="02040604050505020304" pitchFamily="18" charset="0"/>
              </a:rPr>
              <a:t>Завенягина</a:t>
            </a:r>
            <a:endParaRPr lang="ru-RU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67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0"/>
            <a:ext cx="9164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63" y="192952"/>
            <a:ext cx="88423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Schoolbook" panose="02040604050505020304" pitchFamily="18" charset="0"/>
              </a:rPr>
              <a:t>Память о </a:t>
            </a:r>
            <a:r>
              <a:rPr lang="ru-RU" sz="3200" b="1" dirty="0" err="1" smtClean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Schoolbook" panose="02040604050505020304" pitchFamily="18" charset="0"/>
              </a:rPr>
              <a:t>Завенягине</a:t>
            </a:r>
            <a:r>
              <a:rPr lang="ru-RU" sz="3200" b="1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Schoolbook" panose="02040604050505020304" pitchFamily="18" charset="0"/>
              </a:rPr>
              <a:t> </a:t>
            </a:r>
            <a:r>
              <a:rPr lang="ru-RU" sz="32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Schoolbook" panose="02040604050505020304" pitchFamily="18" charset="0"/>
              </a:rPr>
              <a:t>в </a:t>
            </a:r>
            <a:r>
              <a:rPr lang="ru-RU" sz="3200" b="1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Schoolbook" panose="02040604050505020304" pitchFamily="18" charset="0"/>
              </a:rPr>
              <a:t>Норильске</a:t>
            </a:r>
            <a:endParaRPr lang="ru-RU" sz="3200" b="1" dirty="0">
              <a:ln w="9525">
                <a:solidFill>
                  <a:srgbClr val="C0000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4" name="Picture 2" descr="https://pbs.twimg.com/media/CL9B5grWsAAwONg.jpg:lar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" y="1020548"/>
            <a:ext cx="2046515" cy="204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4939" y="3067063"/>
            <a:ext cx="21804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Мра­мор­ный бюст </a:t>
            </a:r>
            <a:endParaRPr lang="ru-RU" dirty="0" smtClean="0">
              <a:solidFill>
                <a:srgbClr val="000000"/>
              </a:solidFill>
              <a:latin typeface="Century Schoolbook" panose="020406040505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А</a:t>
            </a:r>
            <a:r>
              <a:rPr lang="ru-RU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. П. </a:t>
            </a:r>
            <a:r>
              <a:rPr lang="ru-RU" dirty="0" err="1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За­ве­ня­ги­на</a:t>
            </a:r>
            <a:r>
              <a:rPr lang="ru-RU" dirty="0">
                <a:solidFill>
                  <a:srgbClr val="00000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 </a:t>
            </a:r>
            <a:endParaRPr lang="ru-RU" dirty="0">
              <a:latin typeface="Century Schoolbook" panose="02040604050505020304" pitchFamily="18" charset="0"/>
            </a:endParaRPr>
          </a:p>
        </p:txBody>
      </p:sp>
      <p:pic>
        <p:nvPicPr>
          <p:cNvPr id="6" name="Рисунок 5" descr="Авраамий Завенягин. Выдающийся организатор или &quot;зверь отменный&quot;?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101" y="4137614"/>
            <a:ext cx="3323643" cy="17688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781683" y="3691727"/>
            <a:ext cx="199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entury Schoolbook" panose="02040604050505020304" pitchFamily="18" charset="0"/>
              </a:rPr>
              <a:t>Памятная доска</a:t>
            </a:r>
            <a:endParaRPr lang="ru-RU" dirty="0">
              <a:latin typeface="Century Schoolbook" panose="02040604050505020304" pitchFamily="18" charset="0"/>
            </a:endParaRPr>
          </a:p>
        </p:txBody>
      </p:sp>
      <p:pic>
        <p:nvPicPr>
          <p:cNvPr id="8" name="Picture 2" descr="https://xn--h1aagokeh.xn--p1ai/uploads/0/2019/09/07/TLfPb2p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39" y="4061059"/>
            <a:ext cx="3915077" cy="259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49250" y="6007502"/>
            <a:ext cx="4817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Century Schoolbook" panose="02040604050505020304" pitchFamily="18" charset="0"/>
              </a:rPr>
              <a:t>Норильский металлургический комбинат</a:t>
            </a:r>
          </a:p>
          <a:p>
            <a:pPr algn="ctr"/>
            <a:r>
              <a:rPr lang="ru-RU" dirty="0" smtClean="0">
                <a:latin typeface="Century Schoolbook" panose="02040604050505020304" pitchFamily="18" charset="0"/>
              </a:rPr>
              <a:t>носит имя </a:t>
            </a:r>
            <a:r>
              <a:rPr lang="ru-RU" dirty="0" err="1" smtClean="0">
                <a:latin typeface="Century Schoolbook" panose="02040604050505020304" pitchFamily="18" charset="0"/>
              </a:rPr>
              <a:t>А.П.Завенягина</a:t>
            </a:r>
            <a:endParaRPr lang="ru-RU" dirty="0">
              <a:latin typeface="Century Schoolbook" panose="02040604050505020304" pitchFamily="18" charset="0"/>
            </a:endParaRPr>
          </a:p>
        </p:txBody>
      </p:sp>
      <p:pic>
        <p:nvPicPr>
          <p:cNvPr id="10" name="Picture 2" descr="https://agent-nedvigimosti.ru/wp-content/uploads/2020/05/view-6566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815" y="1020548"/>
            <a:ext cx="3076639" cy="230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764454" y="1911927"/>
            <a:ext cx="2053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Century Schoolbook" panose="02040604050505020304" pitchFamily="18" charset="0"/>
              </a:rPr>
              <a:t>Площадь имени </a:t>
            </a:r>
          </a:p>
          <a:p>
            <a:pPr algn="ctr"/>
            <a:r>
              <a:rPr lang="ru-RU" dirty="0" err="1" smtClean="0">
                <a:latin typeface="Century Schoolbook" panose="02040604050505020304" pitchFamily="18" charset="0"/>
              </a:rPr>
              <a:t>А.П.Завенягина</a:t>
            </a:r>
            <a:endParaRPr lang="ru-RU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44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0"/>
            <a:ext cx="9164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elib.biblioatom.ru/textpage/image/?bookhl=&amp;z=0&amp;h=639&amp;w=430&amp;book=zavenyagin-lichnost-i-vremya_2006&amp;page=022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83" b="53830"/>
          <a:stretch/>
        </p:blipFill>
        <p:spPr bwMode="auto">
          <a:xfrm>
            <a:off x="203857" y="1313010"/>
            <a:ext cx="3836514" cy="502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3857" y="189901"/>
            <a:ext cx="87174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Schoolbook" panose="02040604050505020304" pitchFamily="18" charset="0"/>
              </a:rPr>
              <a:t>Память о </a:t>
            </a:r>
            <a:r>
              <a:rPr lang="ru-RU" sz="3200" b="1" cap="none" spc="0" dirty="0" err="1" smtClean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Schoolbook" panose="02040604050505020304" pitchFamily="18" charset="0"/>
              </a:rPr>
              <a:t>Завенягине</a:t>
            </a:r>
            <a:r>
              <a:rPr lang="ru-RU" sz="3200" b="1" cap="none" spc="0" dirty="0" smtClean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entury Schoolbook" panose="02040604050505020304" pitchFamily="18" charset="0"/>
              </a:rPr>
              <a:t> в других городах</a:t>
            </a:r>
            <a:endParaRPr lang="ru-RU" sz="3200" b="1" cap="none" spc="0" dirty="0">
              <a:ln w="9525">
                <a:solidFill>
                  <a:srgbClr val="C0000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20413" y="1931444"/>
            <a:ext cx="318960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5000"/>
              </a:lnSpc>
            </a:pPr>
            <a:r>
              <a:rPr lang="ru-RU" dirty="0" smtClean="0"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Ле­до­кол «Ав­ра­амий </a:t>
            </a:r>
            <a:r>
              <a:rPr lang="ru-RU" dirty="0" err="1"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За­ве­ня­гин</a:t>
            </a:r>
            <a:r>
              <a:rPr lang="ru-RU" dirty="0"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smtClean="0"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вы­пол­няет</a:t>
            </a:r>
            <a:r>
              <a:rPr lang="ru-RU" dirty="0"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latin typeface="Century Schoolbook" panose="020406040505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15000"/>
              </a:lnSpc>
            </a:pPr>
            <a:r>
              <a:rPr lang="ru-RU" dirty="0" smtClean="0"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проводку</a:t>
            </a:r>
            <a:r>
              <a:rPr lang="ru-RU" dirty="0"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морских</a:t>
            </a:r>
            <a:r>
              <a:rPr lang="ru-RU" dirty="0"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судов</a:t>
            </a:r>
            <a:r>
              <a:rPr lang="ru-RU" dirty="0"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по </a:t>
            </a:r>
            <a:r>
              <a:rPr lang="ru-RU" dirty="0" smtClean="0"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Енисею</a:t>
            </a:r>
            <a:r>
              <a:rPr lang="ru-RU" dirty="0"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до порта </a:t>
            </a:r>
            <a:r>
              <a:rPr lang="ru-RU" dirty="0" err="1" smtClean="0"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Игарка</a:t>
            </a:r>
            <a:r>
              <a:rPr lang="ru-RU" dirty="0" smtClean="0">
                <a:latin typeface="Century Schoolbook" panose="020406040505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entury Schoolbook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imag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085" y="3384223"/>
            <a:ext cx="3840841" cy="29505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273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61994"/>
            <a:ext cx="9164876" cy="673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mig26.ru/uploads/posts/2020-10/1601608078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030" y="253903"/>
            <a:ext cx="4607325" cy="635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84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0"/>
            <a:ext cx="9164876" cy="679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://elib.biblioatom.ru/textpage/image/?bookhl=&amp;z=0&amp;h=639&amp;w=430&amp;book=zavenyagin-lichnost-i-vremya_2006&amp;page=00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" t="53337" r="39154" b="4028"/>
          <a:stretch/>
        </p:blipFill>
        <p:spPr bwMode="auto">
          <a:xfrm>
            <a:off x="1170371" y="785775"/>
            <a:ext cx="2475344" cy="268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elib.biblioatom.ru/textpage/image/?bookhl=&amp;z=0&amp;h=639&amp;w=430&amp;book=zavenyagin-lichnost-i-vremya_2006&amp;page=00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33" t="53667" r="-295" b="5018"/>
          <a:stretch/>
        </p:blipFill>
        <p:spPr bwMode="auto">
          <a:xfrm>
            <a:off x="4473650" y="674254"/>
            <a:ext cx="2139501" cy="320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66891" y="27923"/>
            <a:ext cx="51331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/>
                <a:latin typeface="Century Schoolbook" panose="02040604050505020304" pitchFamily="18" charset="0"/>
              </a:rPr>
              <a:t>Семья </a:t>
            </a:r>
            <a:r>
              <a:rPr lang="ru-RU" sz="36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effectLst/>
                <a:latin typeface="Century Schoolbook" panose="02040604050505020304" pitchFamily="18" charset="0"/>
              </a:rPr>
              <a:t>Завенягиных</a:t>
            </a:r>
            <a:endParaRPr lang="ru-RU" sz="3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effectLst/>
              <a:latin typeface="Century Schoolbook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1958" y="4124531"/>
            <a:ext cx="225734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entury Schoolbook" panose="02040604050505020304" pitchFamily="18" charset="0"/>
              </a:rPr>
              <a:t>Александр</a:t>
            </a:r>
            <a:endParaRPr lang="ru-RU" sz="2800" b="1" cap="none" spc="0" dirty="0">
              <a:ln w="660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17545" y="4835791"/>
            <a:ext cx="18646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entury Schoolbook" panose="02040604050505020304" pitchFamily="18" charset="0"/>
              </a:rPr>
              <a:t>Василий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91372" y="2696905"/>
            <a:ext cx="11769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entury Schoolbook" panose="02040604050505020304" pitchFamily="18" charset="0"/>
              </a:rPr>
              <a:t>Иван</a:t>
            </a:r>
            <a:endParaRPr lang="ru-RU" sz="3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8" name="Picture 2" descr="http://elib.biblioatom.ru/textpage/image/?bookhl=&amp;z=0&amp;h=639&amp;w=430&amp;book=zavenyagin-lichnost-i-vremya_2006&amp;page=001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20" b="64446"/>
          <a:stretch/>
        </p:blipFill>
        <p:spPr bwMode="auto">
          <a:xfrm>
            <a:off x="179103" y="4441901"/>
            <a:ext cx="2006352" cy="197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266040" y="5306001"/>
            <a:ext cx="151996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entury Schoolbook" panose="02040604050505020304" pitchFamily="18" charset="0"/>
              </a:rPr>
              <a:t>Марфа</a:t>
            </a:r>
            <a:endParaRPr lang="ru-RU" sz="32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03976" y="5602481"/>
            <a:ext cx="180850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entury Schoolbook" panose="02040604050505020304" pitchFamily="18" charset="0"/>
              </a:rPr>
              <a:t>Евдокия</a:t>
            </a:r>
            <a:endParaRPr lang="ru-RU" sz="2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Century Schoolbook" panose="02040604050505020304" pitchFamily="18" charset="0"/>
            </a:endParaRPr>
          </a:p>
        </p:txBody>
      </p:sp>
      <p:pic>
        <p:nvPicPr>
          <p:cNvPr id="11" name="Picture 2" descr="http://elib.biblioatom.ru/textpage/image/?bookhl=&amp;z=0&amp;h=639&amp;w=430&amp;book=zavenyagin-lichnost-i-vremya_2006&amp;page=001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0" t="6722" r="4702" b="54392"/>
          <a:stretch/>
        </p:blipFill>
        <p:spPr bwMode="auto">
          <a:xfrm>
            <a:off x="7142809" y="3401694"/>
            <a:ext cx="1693349" cy="242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50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0"/>
            <a:ext cx="9164876" cy="679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4978" y="75415"/>
            <a:ext cx="6796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Лента времени </a:t>
            </a:r>
            <a:r>
              <a:rPr lang="ru-RU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А.П.Завенягина</a:t>
            </a:r>
            <a:endParaRPr lang="ru-RU" sz="3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4084" y="2658359"/>
            <a:ext cx="8418136" cy="107465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718921" y="1797907"/>
            <a:ext cx="12996" cy="271848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228046" y="1669995"/>
            <a:ext cx="11721" cy="27864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657015" y="1786773"/>
            <a:ext cx="12356" cy="271848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019760" y="1775028"/>
            <a:ext cx="12357" cy="268141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44084" y="3888599"/>
            <a:ext cx="1469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рождения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11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51" y="2727330"/>
            <a:ext cx="1115585" cy="89628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76856" y="1849515"/>
            <a:ext cx="956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семье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7394865" y="1797907"/>
            <a:ext cx="46182" cy="265853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36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0"/>
            <a:ext cx="9164876" cy="679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avatars.mds.yandex.net/get-zen_doc/1210285/pub_5de3baa83642b600afe5177c_5de3c9510a451800b17466d9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86" y="131455"/>
            <a:ext cx="4585948" cy="297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elib.biblioatom.ru/textpage/image/?bookhl=&amp;z=0&amp;h=639&amp;w=430&amp;book=zavenyagin-lichnost-i-vremya_2006&amp;page=001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5824" r="44368" b="3393"/>
          <a:stretch/>
        </p:blipFill>
        <p:spPr bwMode="auto">
          <a:xfrm>
            <a:off x="1944279" y="3178120"/>
            <a:ext cx="2572302" cy="348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elib.biblioatom.ru/textpage/image/?bookhl=&amp;z=0&amp;h=639&amp;w=430&amp;book=zavenyagin-lichnost-i-vremya_2006&amp;page=001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40" t="46917" r="608" b="4204"/>
          <a:stretch/>
        </p:blipFill>
        <p:spPr bwMode="auto">
          <a:xfrm>
            <a:off x="5814487" y="1006339"/>
            <a:ext cx="2849450" cy="463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29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0"/>
            <a:ext cx="9164876" cy="679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vgsilh.com/svg/155522-795548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https://static-sl.insales.ru/images/collections/1/2278/2451686/bo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57" y="507279"/>
            <a:ext cx="2837007" cy="283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www.pngkey.com/png/full/872-8726727_big-image-birds-silhouette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393" y="4466020"/>
            <a:ext cx="3268935" cy="173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cdn.pixabay.com/photo/2020/11/20/09/46/tree-silhouette-5760960_128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655" y="507279"/>
            <a:ext cx="3208202" cy="328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ds04.infourok.ru/uploads/ex/0549/0003d5d8-823549e1/hello_html_7462ffe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1" y="342390"/>
            <a:ext cx="3763818" cy="357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st4.depositphotos.com/12839612/22433/v/950/depositphotos_224333576-stock-illustration-set-of-winter-birds-wildlif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416" y="3933327"/>
            <a:ext cx="3200887" cy="277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https://printonic.ru/uploads/images/2016/04/04/img_5702bb71f2fbc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7"/>
          <a:stretch/>
        </p:blipFill>
        <p:spPr bwMode="auto">
          <a:xfrm>
            <a:off x="5393655" y="308288"/>
            <a:ext cx="3208202" cy="355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0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0"/>
            <a:ext cx="9164876" cy="679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4978" y="75415"/>
            <a:ext cx="6796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Лента времени </a:t>
            </a:r>
            <a:r>
              <a:rPr lang="ru-RU" sz="36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А.П.Завенягина</a:t>
            </a:r>
            <a:endParaRPr lang="ru-RU" sz="3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4084" y="2658359"/>
            <a:ext cx="8418136" cy="107465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718921" y="1797907"/>
            <a:ext cx="12996" cy="271848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3228046" y="1669995"/>
            <a:ext cx="11721" cy="27864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657015" y="1786773"/>
            <a:ext cx="12356" cy="271848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019760" y="1775028"/>
            <a:ext cx="12357" cy="2681417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44084" y="3888599"/>
            <a:ext cx="1469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рождения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11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51" y="2727330"/>
            <a:ext cx="1115585" cy="896286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64" y="2739615"/>
            <a:ext cx="1241822" cy="84680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725419" y="3943144"/>
            <a:ext cx="152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 до 18 лет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856" y="1849515"/>
            <a:ext cx="956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семье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0257" y="1653772"/>
            <a:ext cx="1243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Учёба в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реальном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7394865" y="1797907"/>
            <a:ext cx="46182" cy="265853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41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s://phonoteka.org/uploads/posts/2021-03/1616408151_17-p-salatovii-fon-dlya-prezentatsii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38" y="0"/>
            <a:ext cx="9164876" cy="679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elib.biblioatom.ru/textpage/image/?bookhl=&amp;z=0&amp;h=639&amp;w=430&amp;book=zavenyagin-lichnost-i-vremya_2006&amp;page=02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0" t="48246" r="36010" b="33483"/>
          <a:stretch/>
        </p:blipFill>
        <p:spPr bwMode="auto">
          <a:xfrm>
            <a:off x="839916" y="5185467"/>
            <a:ext cx="1591317" cy="12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elib.biblioatom.ru/textpage/image/?bookhl=&amp;z=0&amp;h=639&amp;w=430&amp;book=zavenyagin-lichnost-i-vremya_2006&amp;page=02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1" t="64306" r="27775" b="8888"/>
          <a:stretch/>
        </p:blipFill>
        <p:spPr bwMode="auto">
          <a:xfrm>
            <a:off x="1909142" y="3670162"/>
            <a:ext cx="964105" cy="140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elib.biblioatom.ru/textpage/image/?bookhl=&amp;z=0&amp;h=639&amp;w=430&amp;book=zavenyagin-lichnost-i-vremya_2006&amp;page=02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7" t="54745" r="43885" b="24484"/>
          <a:stretch/>
        </p:blipFill>
        <p:spPr bwMode="auto">
          <a:xfrm>
            <a:off x="7260734" y="5175532"/>
            <a:ext cx="1107412" cy="146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elib.biblioatom.ru/textpage/image/?bookhl=&amp;z=0&amp;h=639&amp;w=430&amp;book=zavenyagin-lichnost-i-vremya_2006&amp;page=02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2" t="828" r="3942" b="66265"/>
          <a:stretch/>
        </p:blipFill>
        <p:spPr bwMode="auto">
          <a:xfrm>
            <a:off x="2269482" y="2019872"/>
            <a:ext cx="1207530" cy="153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elib.biblioatom.ru/textpage/image/?bookhl=&amp;z=0&amp;h=639&amp;w=430&amp;book=zavenyagin-lichnost-i-vremya_2006&amp;page=022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2511" r="57300" b="70985"/>
          <a:stretch/>
        </p:blipFill>
        <p:spPr bwMode="auto">
          <a:xfrm>
            <a:off x="6213501" y="3670162"/>
            <a:ext cx="1047232" cy="141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elib.biblioatom.ru/textpage/image/?bookhl=&amp;z=0&amp;h=639&amp;w=430&amp;book=zavenyagin-lichnost-i-vremya_2006&amp;page=022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1" t="2411" r="5794" b="60502"/>
          <a:stretch/>
        </p:blipFill>
        <p:spPr bwMode="auto">
          <a:xfrm>
            <a:off x="5018013" y="2019872"/>
            <a:ext cx="1195488" cy="153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elib.biblioatom.ru/textpage/image/?bookhl=&amp;z=0&amp;h=639&amp;w=430&amp;book=zavenyagin-lichnost-i-vremya_2006&amp;page=022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" t="1633" r="54040" b="60548"/>
          <a:stretch/>
        </p:blipFill>
        <p:spPr bwMode="auto">
          <a:xfrm>
            <a:off x="2756837" y="228221"/>
            <a:ext cx="1249081" cy="167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elib.biblioatom.ru/textpage/image/?bookhl=&amp;z=0&amp;h=639&amp;w=430&amp;book=zavenyagin-lichnost-i-vremya_2006&amp;page=02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" t="12639" r="57116" b="59699"/>
          <a:stretch/>
        </p:blipFill>
        <p:spPr bwMode="auto">
          <a:xfrm>
            <a:off x="4350327" y="228221"/>
            <a:ext cx="1480005" cy="167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92899" y="882224"/>
            <a:ext cx="1797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Завенягин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А.П.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05236" y="1136073"/>
            <a:ext cx="1902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жена Мария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527" y="2603194"/>
            <a:ext cx="173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сын Юлий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5859" y="2540661"/>
            <a:ext cx="201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дочь Евгения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73247" y="3884153"/>
            <a:ext cx="1670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Внучка Алиса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50327" y="4608945"/>
            <a:ext cx="1662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Внучка Анна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56837" y="5966691"/>
            <a:ext cx="1982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Правнук Никита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58632" y="5958487"/>
            <a:ext cx="1922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Правнучка Катя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05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924</TotalTime>
  <Words>341</Words>
  <Application>Microsoft Office PowerPoint</Application>
  <PresentationFormat>Экран (4:3)</PresentationFormat>
  <Paragraphs>155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Century Schoolbook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52</cp:revision>
  <dcterms:created xsi:type="dcterms:W3CDTF">2021-03-11T06:11:30Z</dcterms:created>
  <dcterms:modified xsi:type="dcterms:W3CDTF">2021-11-30T06:42:30Z</dcterms:modified>
</cp:coreProperties>
</file>