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65" r:id="rId5"/>
    <p:sldId id="266" r:id="rId6"/>
    <p:sldId id="274" r:id="rId7"/>
    <p:sldId id="275" r:id="rId8"/>
    <p:sldId id="268" r:id="rId9"/>
    <p:sldId id="269" r:id="rId10"/>
    <p:sldId id="276" r:id="rId11"/>
    <p:sldId id="270" r:id="rId12"/>
    <p:sldId id="278" r:id="rId13"/>
    <p:sldId id="277" r:id="rId14"/>
    <p:sldId id="263" r:id="rId15"/>
    <p:sldId id="257" r:id="rId16"/>
    <p:sldId id="279" r:id="rId17"/>
    <p:sldId id="26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9" d="100"/>
          <a:sy n="79" d="100"/>
        </p:scale>
        <p:origin x="-34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26A1-4F76-43AD-8C38-E53CC124ADB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04AD2-E431-4F01-BBEA-FB3328D3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37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26A1-4F76-43AD-8C38-E53CC124ADB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04AD2-E431-4F01-BBEA-FB3328D3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0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26A1-4F76-43AD-8C38-E53CC124ADB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04AD2-E431-4F01-BBEA-FB3328D3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44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26A1-4F76-43AD-8C38-E53CC124ADB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04AD2-E431-4F01-BBEA-FB3328D3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204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26A1-4F76-43AD-8C38-E53CC124ADB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04AD2-E431-4F01-BBEA-FB3328D3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43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26A1-4F76-43AD-8C38-E53CC124ADB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04AD2-E431-4F01-BBEA-FB3328D3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164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26A1-4F76-43AD-8C38-E53CC124ADB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04AD2-E431-4F01-BBEA-FB3328D3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92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26A1-4F76-43AD-8C38-E53CC124ADB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04AD2-E431-4F01-BBEA-FB3328D3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27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26A1-4F76-43AD-8C38-E53CC124ADB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04AD2-E431-4F01-BBEA-FB3328D3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71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26A1-4F76-43AD-8C38-E53CC124ADB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04AD2-E431-4F01-BBEA-FB3328D3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498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26A1-4F76-43AD-8C38-E53CC124ADB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04AD2-E431-4F01-BBEA-FB3328D3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017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126A1-4F76-43AD-8C38-E53CC124ADB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04AD2-E431-4F01-BBEA-FB3328D3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66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1.jpeg"/><Relationship Id="rId7" Type="http://schemas.openxmlformats.org/officeDocument/2006/relationships/image" Target="../media/image5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2.jpe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0" descr="Colored Music Notes Style PPT Backgrounds - Music | Plantillas power point  gratis, Fondos para power point, Imágenes de mus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2104"/>
          <a:stretch/>
        </p:blipFill>
        <p:spPr bwMode="auto">
          <a:xfrm>
            <a:off x="-3" y="0"/>
            <a:ext cx="12192001" cy="688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50894" y="449820"/>
            <a:ext cx="7847317" cy="53245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казённого дошкольного</a:t>
            </a:r>
          </a:p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учреждения детского сада</a:t>
            </a:r>
          </a:p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общеразвивающего вида №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опыта работы на тему:</a:t>
            </a:r>
          </a:p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формы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заимодействия </a:t>
            </a:r>
          </a:p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музыкального руководителя с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 в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реализации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</a:t>
            </a:r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узыкальный руководитель</a:t>
            </a:r>
            <a:endPara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Розенбаум Ольга Юрьевна</a:t>
            </a:r>
          </a:p>
          <a:p>
            <a:pPr algn="r"/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Узловая, 2020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571" y="47373"/>
            <a:ext cx="1592027" cy="19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46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Colored Music Notes Style PPT Backgrounds - Music | Plantillas power point  gratis, Fondos para power point, Imágenes de mus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2104"/>
          <a:stretch/>
        </p:blipFill>
        <p:spPr bwMode="auto">
          <a:xfrm>
            <a:off x="0" y="-22959"/>
            <a:ext cx="12192001" cy="688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-253" r="9441"/>
          <a:stretch/>
        </p:blipFill>
        <p:spPr>
          <a:xfrm>
            <a:off x="4425009" y="2957508"/>
            <a:ext cx="3527865" cy="2929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541774" y="5907504"/>
            <a:ext cx="34316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Оформление 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музыкального зала</a:t>
            </a:r>
            <a:endParaRPr lang="ru-RU" sz="2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21435" y="2486336"/>
            <a:ext cx="262385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Пошив костюмов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85" y="2847638"/>
            <a:ext cx="3117158" cy="1751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624038" y="2385973"/>
            <a:ext cx="35679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Изготовление атрибутов</a:t>
            </a:r>
            <a:endParaRPr lang="ru-RU" sz="2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98" y="394199"/>
            <a:ext cx="3658812" cy="2055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625" y="4878045"/>
            <a:ext cx="2477959" cy="1858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878" y="46639"/>
            <a:ext cx="2702088" cy="2026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14860" t="21451" r="19149"/>
          <a:stretch/>
        </p:blipFill>
        <p:spPr>
          <a:xfrm>
            <a:off x="9157453" y="60996"/>
            <a:ext cx="2501131" cy="2232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861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0" descr="Colored Music Notes Style PPT Backgrounds - Music | Plantillas power point  gratis, Fondos para power point, Imágenes de mus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2104"/>
          <a:stretch/>
        </p:blipFill>
        <p:spPr bwMode="auto">
          <a:xfrm>
            <a:off x="-9188" y="142296"/>
            <a:ext cx="12192001" cy="688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93658" y="0"/>
            <a:ext cx="53401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Досуговое направление</a:t>
            </a:r>
            <a:endParaRPr lang="ru-RU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88280" y="6299266"/>
            <a:ext cx="3902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ru-RU" sz="24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«Ай, да, бабушки!»</a:t>
            </a:r>
            <a:endParaRPr lang="ru-RU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472" y="723709"/>
            <a:ext cx="1959543" cy="2612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55" y="3994123"/>
            <a:ext cx="3073524" cy="2305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933" y="190528"/>
            <a:ext cx="3261733" cy="1832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809" y="4278668"/>
            <a:ext cx="3596327" cy="2020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539552" y="3320610"/>
            <a:ext cx="22513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«Наши руки</a:t>
            </a:r>
          </a:p>
          <a:p>
            <a:pPr algn="ctr"/>
            <a:r>
              <a:rPr lang="ru-RU" sz="2400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 не для скуки»</a:t>
            </a:r>
            <a:endParaRPr lang="ru-RU" sz="2400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71857" y="2306451"/>
            <a:ext cx="22376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«Мама –</a:t>
            </a:r>
          </a:p>
          <a:p>
            <a:pPr algn="ctr"/>
            <a:r>
              <a:rPr lang="ru-RU" sz="2400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солнышко моё»</a:t>
            </a:r>
            <a:endParaRPr lang="ru-RU" sz="2400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812" y="1106831"/>
            <a:ext cx="3198988" cy="2399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46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Colored Music Notes Style PPT Backgrounds - Music | Plantillas power point  gratis, Fondos para power point, Imágenes de mus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2104"/>
          <a:stretch/>
        </p:blipFill>
        <p:spPr bwMode="auto">
          <a:xfrm>
            <a:off x="-2" y="10091"/>
            <a:ext cx="12192001" cy="688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537" y="3575262"/>
            <a:ext cx="3232486" cy="2424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662" y="4006757"/>
            <a:ext cx="3501728" cy="2626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86062" y="5971433"/>
            <a:ext cx="36519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Концерт</a:t>
            </a:r>
          </a:p>
          <a:p>
            <a:pPr algn="ctr"/>
            <a:r>
              <a:rPr lang="ru-RU" sz="24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Славим возраст золотой»</a:t>
            </a:r>
            <a:endParaRPr lang="ru-RU" sz="2400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661" y="187636"/>
            <a:ext cx="3176875" cy="2382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588" y="112295"/>
            <a:ext cx="2409959" cy="3213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8013326" y="2822429"/>
            <a:ext cx="36490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Семейный фестиваль</a:t>
            </a:r>
          </a:p>
          <a:p>
            <a:pPr algn="ctr"/>
            <a:r>
              <a:rPr lang="ru-RU" sz="2400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«Семья талантами богата»</a:t>
            </a:r>
            <a:endParaRPr lang="ru-RU" sz="2400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6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Colored Music Notes Style PPT Backgrounds - Music | Plantillas power point  gratis, Fondos para power point, Imágenes de mus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2104"/>
          <a:stretch/>
        </p:blipFill>
        <p:spPr bwMode="auto">
          <a:xfrm>
            <a:off x="-1" y="-22958"/>
            <a:ext cx="12192001" cy="688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121" y="218095"/>
            <a:ext cx="1890257" cy="2520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445" y="3422894"/>
            <a:ext cx="1923276" cy="2564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287500" y="6095545"/>
            <a:ext cx="37452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Ролевое участие родителей</a:t>
            </a:r>
            <a:endParaRPr lang="ru-RU" sz="2400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913" y="192414"/>
            <a:ext cx="3443087" cy="1934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21" y="2565691"/>
            <a:ext cx="2627924" cy="1970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37" y="625643"/>
            <a:ext cx="2246932" cy="1629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449" y="4076773"/>
            <a:ext cx="2855093" cy="2141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08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Colored Music Notes Style PPT Backgrounds - Music | Plantillas power point  gratis, Fondos para power point, Imágenes de mus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2104"/>
          <a:stretch/>
        </p:blipFill>
        <p:spPr bwMode="auto">
          <a:xfrm>
            <a:off x="-1" y="0"/>
            <a:ext cx="12192001" cy="688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78886" y="235417"/>
            <a:ext cx="83066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Консультативно-методический центр</a:t>
            </a:r>
            <a:endParaRPr lang="ru-RU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27" y="908084"/>
            <a:ext cx="2358820" cy="1769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288" y="1792641"/>
            <a:ext cx="2028226" cy="1521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440" y="824723"/>
            <a:ext cx="2245789" cy="1695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59165" y="3381686"/>
            <a:ext cx="236782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Видио</a:t>
            </a:r>
            <a:r>
              <a:rPr lang="ru-RU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-консультация</a:t>
            </a:r>
            <a:endParaRPr lang="ru-RU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38978" y="2814849"/>
            <a:ext cx="2856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</a:t>
            </a:r>
            <a:r>
              <a:rPr lang="ru-RU" sz="2000" b="1" cap="none" spc="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рупповое</a:t>
            </a:r>
            <a:r>
              <a:rPr lang="ru-RU" sz="2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занятие </a:t>
            </a:r>
          </a:p>
          <a:p>
            <a:pPr algn="ctr"/>
            <a:r>
              <a:rPr lang="ru-RU" sz="2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«По дороге с музыкой»</a:t>
            </a:r>
            <a:endParaRPr lang="ru-RU" sz="20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328" y="1405149"/>
            <a:ext cx="1905000" cy="1409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6"/>
          <a:stretch/>
        </p:blipFill>
        <p:spPr bwMode="auto">
          <a:xfrm>
            <a:off x="8918590" y="3843351"/>
            <a:ext cx="3022333" cy="1792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935" y="3843351"/>
            <a:ext cx="2500312" cy="1871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078" y="4263738"/>
            <a:ext cx="2554872" cy="1912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41664" y="6272104"/>
            <a:ext cx="242149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Первый Новый год</a:t>
            </a:r>
            <a:endParaRPr lang="ru-RU" sz="20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67566" y="5872806"/>
            <a:ext cx="31243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Дне открытых дверей</a:t>
            </a:r>
            <a:endParaRPr lang="ru-RU" sz="20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02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Colored Music Notes Style PPT Backgrounds - Music | Plantillas power point  gratis, Fondos para power point, Imágenes de mus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2104"/>
          <a:stretch/>
        </p:blipFill>
        <p:spPr bwMode="auto">
          <a:xfrm>
            <a:off x="-1" y="-22958"/>
            <a:ext cx="12192001" cy="688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69664" y="597408"/>
            <a:ext cx="7620000" cy="5967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Родители – активисты, которые умеют и с удовольствием участвуют в </a:t>
            </a:r>
            <a:r>
              <a:rPr lang="ru-RU" sz="240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-образовательном процессе, видят ценность любой работы музыкального руководителя и воспитателей, направленной на развитие музыкальных способностей детей- </a:t>
            </a:r>
            <a:r>
              <a:rPr lang="ru-RU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  <a:endParaRPr lang="ru-RU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Родители – исполнители, которые принимают участие в совместной деятельности при условии значимой мотивации, личной заинтересованности- </a:t>
            </a:r>
            <a:r>
              <a:rPr lang="ru-RU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  <a:endParaRPr lang="ru-RU" dirty="0" smtClean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Родители – наблюдатели. Это родители, которые являются сторонними наблюдателями педагогического процесса, не желающие участвовать в каких-либо мероприятиях- </a:t>
            </a:r>
            <a:r>
              <a:rPr lang="ru-RU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7% </a:t>
            </a:r>
            <a:endParaRPr lang="ru-RU" sz="2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33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3588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424" y="477921"/>
            <a:ext cx="2454669" cy="3272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465" y="462180"/>
            <a:ext cx="2466474" cy="3288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238" y="3313196"/>
            <a:ext cx="2420606" cy="3227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62" y="3235910"/>
            <a:ext cx="2313699" cy="3084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2453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18291" y="2187047"/>
            <a:ext cx="654480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80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 !</a:t>
            </a:r>
            <a:endParaRPr lang="ru-RU" sz="80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Colored Music Notes Style PPT Backgrounds - Music | Plantillas power point  gratis, Fondos para power point, Imágenes de mus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2104"/>
          <a:stretch/>
        </p:blipFill>
        <p:spPr bwMode="auto">
          <a:xfrm>
            <a:off x="-1" y="0"/>
            <a:ext cx="12192001" cy="688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5696" y="930561"/>
            <a:ext cx="7522464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6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smtClean="0">
                <a:solidFill>
                  <a:srgbClr val="C00000"/>
                </a:solidFill>
                <a:effectLst/>
                <a:latin typeface="Monotype Corsiva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Воспитание детей надо начинать с воспитания родителей. Именно родители должны стать нашими помощниками, союзниками, участниками единого педагогического процесса, коллегами в деле воспитания детей</a:t>
            </a:r>
            <a:r>
              <a:rPr lang="ru-RU" sz="36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>
              <a:spcAft>
                <a:spcPts val="0"/>
              </a:spcAft>
            </a:pPr>
            <a:endParaRPr lang="ru-RU" sz="3600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3200" dirty="0" err="1" smtClean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В.А.Сухамлинский</a:t>
            </a:r>
            <a:endParaRPr lang="ru-RU" sz="3200" dirty="0">
              <a:solidFill>
                <a:srgbClr val="C00000"/>
              </a:solidFill>
              <a:effectLst/>
              <a:latin typeface="Monotype Corsiva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01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Colored Music Notes Style PPT Backgrounds - Music | Plantillas power point  gratis, Fondos para power point, Imágenes de mus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2104"/>
          <a:stretch/>
        </p:blipFill>
        <p:spPr bwMode="auto">
          <a:xfrm>
            <a:off x="-1" y="-22958"/>
            <a:ext cx="12192001" cy="688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55008" y="243840"/>
            <a:ext cx="7766304" cy="5635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2800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создании единого образовательного пространства с учетом изменения позиции родителей из «сторонние наблюдатели» в позицию «активные участники» в процессе музыкального развития детей. </a:t>
            </a:r>
            <a:endParaRPr lang="ru-RU" sz="1400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2563" algn="just">
              <a:lnSpc>
                <a:spcPct val="115000"/>
              </a:lnSpc>
              <a:spcAft>
                <a:spcPts val="0"/>
              </a:spcAft>
            </a:pPr>
            <a:r>
              <a:rPr lang="ru-RU" sz="2800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адачи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создать атмосферу взаимопонимания, общности интересов, эмоциональной </a:t>
            </a:r>
            <a:r>
              <a:rPr lang="ru-RU" sz="200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взаимоподдержки</a:t>
            </a:r>
            <a:r>
              <a:rPr lang="ru-RU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раскрыть перед родителями важные стороны музыкального развития ребёнка на каждой возрастной ступени дошкольного детства;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заинтересовать, вовлечь родителей в </a:t>
            </a:r>
            <a:r>
              <a:rPr lang="ru-RU" sz="200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-образовательный процесс через разнообразные формы дифференцированной работы;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активизировать участие родителей в мероприятиях ДОУ, приобщить их к музыкальному искусству,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совместной музыкально-художественной деятельности родителей и детей.</a:t>
            </a:r>
            <a:endParaRPr lang="ru-RU" sz="1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1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Colored Music Notes Style PPT Backgrounds - Music | Plantillas power point  gratis, Fondos para power point, Imágenes de mus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2104"/>
          <a:stretch/>
        </p:blipFill>
        <p:spPr bwMode="auto">
          <a:xfrm>
            <a:off x="0" y="0"/>
            <a:ext cx="12192001" cy="688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37087" y="4738147"/>
            <a:ext cx="2537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endParaRPr lang="ru-RU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00023" y="443591"/>
            <a:ext cx="90919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Информационно-аналитическое направление</a:t>
            </a:r>
            <a:endParaRPr lang="ru-RU" sz="3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63672" y="4307260"/>
            <a:ext cx="231986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Папки</a:t>
            </a:r>
          </a:p>
          <a:p>
            <a:pPr algn="ctr"/>
            <a:r>
              <a:rPr lang="ru-RU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-раскладушки</a:t>
            </a:r>
            <a:endParaRPr lang="ru-RU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8717" t="2769" r="8995" b="18692"/>
          <a:stretch/>
        </p:blipFill>
        <p:spPr>
          <a:xfrm>
            <a:off x="8740338" y="1044828"/>
            <a:ext cx="3243200" cy="2320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422" y="3607897"/>
            <a:ext cx="2205297" cy="2940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58" y="1417426"/>
            <a:ext cx="2490541" cy="3320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30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 descr="Colored Music Notes Style PPT Backgrounds - Music | Plantillas power point  gratis, Fondos para power point, Imágenes de mus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2104"/>
          <a:stretch/>
        </p:blipFill>
        <p:spPr bwMode="auto">
          <a:xfrm>
            <a:off x="-1" y="-22958"/>
            <a:ext cx="12192001" cy="688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15908" y="2635495"/>
            <a:ext cx="110639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Буклеты</a:t>
            </a:r>
            <a:endParaRPr lang="ru-RU" sz="3600" b="0" cap="none" spc="0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30875" y="5877948"/>
            <a:ext cx="38515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отовыставка </a:t>
            </a:r>
          </a:p>
          <a:p>
            <a:pPr algn="ctr"/>
            <a:r>
              <a:rPr lang="ru-RU" sz="20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 и песни в нашей семье»</a:t>
            </a:r>
            <a:endParaRPr lang="ru-RU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ГОСУДАРСТВЕННОЕ БЮДЖЕТНОЕ ПРОФЕССИОНАЛЬНОЕ ОБРАЗОВАТЕЛЬНОЕ УЧРЕЖД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ГОСУДАРСТВЕННОЕ БЮДЖЕТНОЕ ПРОФЕССИОНАЛЬНОЕ ОБРАЗОВАТЕЛЬНОЕ УЧРЕЖД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0979" y="274300"/>
            <a:ext cx="2979377" cy="2233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0"/>
          <a:stretch/>
        </p:blipFill>
        <p:spPr>
          <a:xfrm>
            <a:off x="4365455" y="3097160"/>
            <a:ext cx="4349801" cy="2659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50" y="40462"/>
            <a:ext cx="2221450" cy="305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149" y="2348749"/>
            <a:ext cx="2279650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10412" y="5677893"/>
            <a:ext cx="31061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Информационные листы</a:t>
            </a:r>
            <a:endParaRPr lang="ru-RU" sz="20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2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Colored Music Notes Style PPT Backgrounds - Music | Plantillas power point  gratis, Fondos para power point, Imágenes de mus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2104"/>
          <a:stretch/>
        </p:blipFill>
        <p:spPr bwMode="auto">
          <a:xfrm>
            <a:off x="0" y="0"/>
            <a:ext cx="12192001" cy="688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091" y="1895973"/>
            <a:ext cx="2876151" cy="3834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311702" y="4335176"/>
            <a:ext cx="19629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еседы</a:t>
            </a:r>
          </a:p>
          <a:p>
            <a:pPr algn="ctr"/>
            <a:r>
              <a:rPr lang="ru-RU" sz="2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  <a:endParaRPr lang="ru-RU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714" y="742593"/>
            <a:ext cx="3822507" cy="2866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3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Colored Music Notes Style PPT Backgrounds - Music | Plantillas power point  gratis, Fondos para power point, Imágenes de mus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2104"/>
          <a:stretch/>
        </p:blipFill>
        <p:spPr bwMode="auto">
          <a:xfrm>
            <a:off x="-1" y="-22958"/>
            <a:ext cx="12192001" cy="688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63365" y="159653"/>
            <a:ext cx="43319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cap="none" spc="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Страница на сайте Учреждения</a:t>
            </a:r>
            <a:endParaRPr lang="ru-RU" sz="2400" cap="none" spc="0" dirty="0">
              <a:ln w="11430"/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524" y="724584"/>
            <a:ext cx="5145635" cy="2893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83" y="3870098"/>
            <a:ext cx="4530316" cy="2547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50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Colored Music Notes Style PPT Backgrounds - Music | Plantillas power point  gratis, Fondos para power point, Imágenes de mus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2104"/>
          <a:stretch/>
        </p:blipFill>
        <p:spPr bwMode="auto">
          <a:xfrm>
            <a:off x="-1" y="-22958"/>
            <a:ext cx="12192001" cy="688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0749" y="309479"/>
            <a:ext cx="49626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Дни открытых дверей</a:t>
            </a:r>
            <a:endParaRPr lang="ru-RU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818" y="1330184"/>
            <a:ext cx="2892624" cy="2347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074" y="992880"/>
            <a:ext cx="3022043" cy="3022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1_11\Downloads\IMG_365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299" y="4199021"/>
            <a:ext cx="3115457" cy="2455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374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Colored Music Notes Style PPT Backgrounds - Music | Plantillas power point  gratis, Fondos para power point, Imágenes de mus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2104"/>
          <a:stretch/>
        </p:blipFill>
        <p:spPr bwMode="auto">
          <a:xfrm>
            <a:off x="-1" y="0"/>
            <a:ext cx="12192001" cy="688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16579" y="0"/>
            <a:ext cx="970932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40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узыкальная предметно-пространственная </a:t>
            </a:r>
          </a:p>
          <a:p>
            <a:pPr algn="ctr"/>
            <a:r>
              <a:rPr lang="ru-RU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азвивающая среда</a:t>
            </a:r>
            <a:endParaRPr lang="ru-RU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271" y="3848184"/>
            <a:ext cx="2155026" cy="2873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62" y="1431813"/>
            <a:ext cx="3153415" cy="2365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6" descr="Картинки по запросу картинка  самодельные  музыкальные инструменты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r="20988"/>
          <a:stretch/>
        </p:blipFill>
        <p:spPr bwMode="auto">
          <a:xfrm rot="5400000">
            <a:off x="9671522" y="1165043"/>
            <a:ext cx="2490525" cy="1652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2" descr="Картинки по запросу картинка    музыкальные уголки в доу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4" r="3920" b="5074"/>
          <a:stretch/>
        </p:blipFill>
        <p:spPr bwMode="auto">
          <a:xfrm>
            <a:off x="4025527" y="4486049"/>
            <a:ext cx="3296152" cy="2007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239" y="1749062"/>
            <a:ext cx="2231103" cy="2974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1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279</Words>
  <Application>Microsoft Office PowerPoint</Application>
  <PresentationFormat>Произвольный</PresentationFormat>
  <Paragraphs>63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1_11</cp:lastModifiedBy>
  <cp:revision>44</cp:revision>
  <dcterms:created xsi:type="dcterms:W3CDTF">2020-10-18T09:45:35Z</dcterms:created>
  <dcterms:modified xsi:type="dcterms:W3CDTF">2020-11-03T13:38:22Z</dcterms:modified>
</cp:coreProperties>
</file>